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73" r:id="rId2"/>
    <p:sldId id="270" r:id="rId3"/>
    <p:sldId id="259" r:id="rId4"/>
    <p:sldId id="262" r:id="rId5"/>
    <p:sldId id="261" r:id="rId6"/>
    <p:sldId id="267" r:id="rId7"/>
    <p:sldId id="275" r:id="rId8"/>
    <p:sldId id="263" r:id="rId9"/>
    <p:sldId id="298" r:id="rId10"/>
    <p:sldId id="264" r:id="rId11"/>
    <p:sldId id="278" r:id="rId12"/>
    <p:sldId id="288" r:id="rId13"/>
    <p:sldId id="289" r:id="rId14"/>
    <p:sldId id="290" r:id="rId15"/>
    <p:sldId id="291" r:id="rId16"/>
    <p:sldId id="292" r:id="rId17"/>
    <p:sldId id="293" r:id="rId18"/>
    <p:sldId id="294" r:id="rId19"/>
    <p:sldId id="295" r:id="rId20"/>
    <p:sldId id="279" r:id="rId21"/>
    <p:sldId id="285" r:id="rId22"/>
    <p:sldId id="296" r:id="rId23"/>
    <p:sldId id="297" r:id="rId24"/>
    <p:sldId id="269" r:id="rId25"/>
  </p:sldIdLst>
  <p:sldSz cx="9144000" cy="6858000" type="screen4x3"/>
  <p:notesSz cx="6864350" cy="9996488"/>
  <p:embeddedFontLst>
    <p:embeddedFont>
      <p:font typeface="나눔고딕" panose="020B0600000101010101" charset="-127"/>
      <p:regular r:id="rId28"/>
      <p:bold r:id="rId29"/>
    </p:embeddedFont>
    <p:embeddedFont>
      <p:font typeface="맑은 고딕" panose="020B0503020000020004" pitchFamily="50" charset="-127"/>
      <p:regular r:id="rId30"/>
      <p:bold r:id="rId31"/>
    </p:embeddedFont>
  </p:embeddedFontLst>
  <p:defaultTextStyle>
    <a:defPPr>
      <a:defRPr lang="ko-KR"/>
    </a:defPPr>
    <a:lvl1pPr marL="0" algn="l" defTabSz="914305" rtl="0" eaLnBrk="1" latinLnBrk="1" hangingPunct="1">
      <a:defRPr sz="1800" kern="1200">
        <a:solidFill>
          <a:schemeClr val="tx1"/>
        </a:solidFill>
        <a:latin typeface="+mn-lt"/>
        <a:ea typeface="+mn-ea"/>
        <a:cs typeface="+mn-cs"/>
      </a:defRPr>
    </a:lvl1pPr>
    <a:lvl2pPr marL="457153" algn="l" defTabSz="914305" rtl="0" eaLnBrk="1" latinLnBrk="1" hangingPunct="1">
      <a:defRPr sz="1800" kern="1200">
        <a:solidFill>
          <a:schemeClr val="tx1"/>
        </a:solidFill>
        <a:latin typeface="+mn-lt"/>
        <a:ea typeface="+mn-ea"/>
        <a:cs typeface="+mn-cs"/>
      </a:defRPr>
    </a:lvl2pPr>
    <a:lvl3pPr marL="914305" algn="l" defTabSz="914305" rtl="0" eaLnBrk="1" latinLnBrk="1" hangingPunct="1">
      <a:defRPr sz="1800" kern="1200">
        <a:solidFill>
          <a:schemeClr val="tx1"/>
        </a:solidFill>
        <a:latin typeface="+mn-lt"/>
        <a:ea typeface="+mn-ea"/>
        <a:cs typeface="+mn-cs"/>
      </a:defRPr>
    </a:lvl3pPr>
    <a:lvl4pPr marL="1371458" algn="l" defTabSz="914305" rtl="0" eaLnBrk="1" latinLnBrk="1" hangingPunct="1">
      <a:defRPr sz="1800" kern="1200">
        <a:solidFill>
          <a:schemeClr val="tx1"/>
        </a:solidFill>
        <a:latin typeface="+mn-lt"/>
        <a:ea typeface="+mn-ea"/>
        <a:cs typeface="+mn-cs"/>
      </a:defRPr>
    </a:lvl4pPr>
    <a:lvl5pPr marL="1828610" algn="l" defTabSz="914305" rtl="0" eaLnBrk="1" latinLnBrk="1" hangingPunct="1">
      <a:defRPr sz="1800" kern="1200">
        <a:solidFill>
          <a:schemeClr val="tx1"/>
        </a:solidFill>
        <a:latin typeface="+mn-lt"/>
        <a:ea typeface="+mn-ea"/>
        <a:cs typeface="+mn-cs"/>
      </a:defRPr>
    </a:lvl5pPr>
    <a:lvl6pPr marL="2285763" algn="l" defTabSz="914305" rtl="0" eaLnBrk="1" latinLnBrk="1" hangingPunct="1">
      <a:defRPr sz="1800" kern="1200">
        <a:solidFill>
          <a:schemeClr val="tx1"/>
        </a:solidFill>
        <a:latin typeface="+mn-lt"/>
        <a:ea typeface="+mn-ea"/>
        <a:cs typeface="+mn-cs"/>
      </a:defRPr>
    </a:lvl6pPr>
    <a:lvl7pPr marL="2742915" algn="l" defTabSz="914305" rtl="0" eaLnBrk="1" latinLnBrk="1" hangingPunct="1">
      <a:defRPr sz="1800" kern="1200">
        <a:solidFill>
          <a:schemeClr val="tx1"/>
        </a:solidFill>
        <a:latin typeface="+mn-lt"/>
        <a:ea typeface="+mn-ea"/>
        <a:cs typeface="+mn-cs"/>
      </a:defRPr>
    </a:lvl7pPr>
    <a:lvl8pPr marL="3200068" algn="l" defTabSz="914305" rtl="0" eaLnBrk="1" latinLnBrk="1" hangingPunct="1">
      <a:defRPr sz="1800" kern="1200">
        <a:solidFill>
          <a:schemeClr val="tx1"/>
        </a:solidFill>
        <a:latin typeface="+mn-lt"/>
        <a:ea typeface="+mn-ea"/>
        <a:cs typeface="+mn-cs"/>
      </a:defRPr>
    </a:lvl8pPr>
    <a:lvl9pPr marL="3657220" algn="l" defTabSz="914305"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059"/>
    <a:srgbClr val="D1AD9F"/>
    <a:srgbClr val="5C608A"/>
    <a:srgbClr val="4F9DB9"/>
    <a:srgbClr val="346880"/>
    <a:srgbClr val="3770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81" autoAdjust="0"/>
    <p:restoredTop sz="94668" autoAdjust="0"/>
  </p:normalViewPr>
  <p:slideViewPr>
    <p:cSldViewPr>
      <p:cViewPr varScale="1">
        <p:scale>
          <a:sx n="94" d="100"/>
          <a:sy n="94" d="100"/>
        </p:scale>
        <p:origin x="1608" y="72"/>
      </p:cViewPr>
      <p:guideLst>
        <p:guide orient="horz" pos="2160"/>
        <p:guide pos="2880"/>
      </p:guideLst>
    </p:cSldViewPr>
  </p:slideViewPr>
  <p:outlineViewPr>
    <p:cViewPr>
      <p:scale>
        <a:sx n="33" d="100"/>
        <a:sy n="33" d="100"/>
      </p:scale>
      <p:origin x="0" y="-1440"/>
    </p:cViewPr>
  </p:outlineViewPr>
  <p:notesTextViewPr>
    <p:cViewPr>
      <p:scale>
        <a:sx n="100" d="100"/>
        <a:sy n="100" d="100"/>
      </p:scale>
      <p:origin x="0" y="0"/>
    </p:cViewPr>
  </p:notesTextViewPr>
  <p:notesViewPr>
    <p:cSldViewPr>
      <p:cViewPr varScale="1">
        <p:scale>
          <a:sx n="61" d="100"/>
          <a:sy n="61" d="100"/>
        </p:scale>
        <p:origin x="3245"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17A43-0826-4B62-AEA5-B5EF91433D0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pPr latinLnBrk="1"/>
          <a:endParaRPr lang="ko-KR" altLang="en-US"/>
        </a:p>
      </dgm:t>
    </dgm:pt>
    <dgm:pt modelId="{F6D4F703-5384-40EE-81B0-4786E66F7767}">
      <dgm:prSet phldrT="[텍스트]" custT="1"/>
      <dgm:spPr>
        <a:blipFill dpi="0" rotWithShape="0">
          <a:blip xmlns:r="http://schemas.openxmlformats.org/officeDocument/2006/relationships" r:embed="rId1">
            <a:alphaModFix amt="80000"/>
          </a:blip>
          <a:srcRect/>
          <a:stretch>
            <a:fillRect/>
          </a:stretch>
        </a:blipFill>
        <a:ln>
          <a:noFill/>
        </a:ln>
      </dgm:spPr>
      <dgm:t>
        <a:bodyPr/>
        <a:lstStyle/>
        <a:p>
          <a:pPr latinLnBrk="1"/>
          <a:endParaRPr lang="en-US" sz="1400" dirty="0" smtClean="0"/>
        </a:p>
        <a:p>
          <a:pPr latinLnBrk="1"/>
          <a:r>
            <a:rPr lang="en-US" sz="1400" dirty="0" smtClean="0"/>
            <a:t>On Unified Korea  </a:t>
          </a:r>
          <a:endParaRPr lang="ko-KR" altLang="en-US" sz="1400" b="1" dirty="0">
            <a:solidFill>
              <a:schemeClr val="bg1"/>
            </a:solidFill>
            <a:effectLst>
              <a:outerShdw blurRad="38100" dist="38100" dir="2700000" algn="tl">
                <a:srgbClr val="000000">
                  <a:alpha val="43137"/>
                </a:srgbClr>
              </a:outerShdw>
            </a:effectLst>
            <a:latin typeface="나눔고딕" pitchFamily="50" charset="-127"/>
            <a:ea typeface="나눔고딕" pitchFamily="50" charset="-127"/>
          </a:endParaRPr>
        </a:p>
      </dgm:t>
    </dgm:pt>
    <dgm:pt modelId="{F3E849C6-D1A6-43C6-8234-9B4EC8BA8BCB}" type="parTrans" cxnId="{8AF4E766-49DF-42F3-8CE3-9960F0CACCE4}">
      <dgm:prSet/>
      <dgm:spPr/>
      <dgm:t>
        <a:bodyPr/>
        <a:lstStyle/>
        <a:p>
          <a:pPr latinLnBrk="1"/>
          <a:endParaRPr lang="ko-KR" altLang="en-US" sz="1200" b="1">
            <a:solidFill>
              <a:schemeClr val="tx1">
                <a:lumMod val="75000"/>
                <a:lumOff val="25000"/>
              </a:schemeClr>
            </a:solidFill>
            <a:latin typeface="나눔고딕" pitchFamily="50" charset="-127"/>
            <a:ea typeface="나눔고딕" pitchFamily="50" charset="-127"/>
          </a:endParaRPr>
        </a:p>
      </dgm:t>
    </dgm:pt>
    <dgm:pt modelId="{64A05A17-919C-475B-A8B9-E7A84E328FBC}" type="sibTrans" cxnId="{8AF4E766-49DF-42F3-8CE3-9960F0CACCE4}">
      <dgm:prSet/>
      <dgm:spPr/>
      <dgm:t>
        <a:bodyPr/>
        <a:lstStyle/>
        <a:p>
          <a:pPr latinLnBrk="1"/>
          <a:endParaRPr lang="ko-KR" altLang="en-US" sz="1200" b="1">
            <a:solidFill>
              <a:schemeClr val="tx1">
                <a:lumMod val="75000"/>
                <a:lumOff val="25000"/>
              </a:schemeClr>
            </a:solidFill>
            <a:latin typeface="나눔고딕" pitchFamily="50" charset="-127"/>
            <a:ea typeface="나눔고딕" pitchFamily="50" charset="-127"/>
          </a:endParaRPr>
        </a:p>
      </dgm:t>
    </dgm:pt>
    <dgm:pt modelId="{AEC9B471-EB0D-40F2-A7DE-4640A10BCA9A}">
      <dgm:prSet phldrT="[텍스트]" custT="1"/>
      <dgm:spPr>
        <a:blipFill dpi="0" rotWithShape="0">
          <a:blip xmlns:r="http://schemas.openxmlformats.org/officeDocument/2006/relationships" r:embed="rId2">
            <a:alphaModFix amt="80000"/>
          </a:blip>
          <a:srcRect/>
          <a:stretch>
            <a:fillRect/>
          </a:stretch>
        </a:blipFill>
        <a:ln>
          <a:noFill/>
        </a:ln>
      </dgm:spPr>
      <dgm:t>
        <a:bodyPr/>
        <a:lstStyle/>
        <a:p>
          <a:pPr algn="ctr" latinLnBrk="1"/>
          <a:r>
            <a:rPr lang="en-US" sz="1400" dirty="0" smtClean="0"/>
            <a:t>Will</a:t>
          </a:r>
        </a:p>
        <a:p>
          <a:pPr algn="ctr" latinLnBrk="1"/>
          <a:r>
            <a:rPr lang="en-US" sz="1400" dirty="0" smtClean="0"/>
            <a:t>Declaration </a:t>
          </a:r>
        </a:p>
        <a:p>
          <a:pPr algn="ctr" latinLnBrk="1"/>
          <a:r>
            <a:rPr lang="en-US" sz="1400" dirty="0" smtClean="0"/>
            <a:t> </a:t>
          </a:r>
          <a:endParaRPr lang="ko-KR" altLang="en-US" sz="1400" b="1" dirty="0">
            <a:solidFill>
              <a:schemeClr val="bg1"/>
            </a:solidFill>
            <a:effectLst>
              <a:outerShdw blurRad="38100" dist="38100" dir="2700000" algn="tl">
                <a:srgbClr val="000000">
                  <a:alpha val="43137"/>
                </a:srgbClr>
              </a:outerShdw>
            </a:effectLst>
            <a:latin typeface="나눔고딕" pitchFamily="50" charset="-127"/>
            <a:ea typeface="나눔고딕" pitchFamily="50" charset="-127"/>
          </a:endParaRPr>
        </a:p>
      </dgm:t>
    </dgm:pt>
    <dgm:pt modelId="{56DC6128-252B-4745-BC09-0787A6D5C0D3}" type="parTrans" cxnId="{23704B7D-0B64-4DBC-9C06-30BDC29973B8}">
      <dgm:prSet/>
      <dgm:spPr/>
      <dgm:t>
        <a:bodyPr/>
        <a:lstStyle/>
        <a:p>
          <a:pPr latinLnBrk="1"/>
          <a:endParaRPr lang="ko-KR" altLang="en-US" sz="1200" b="1">
            <a:solidFill>
              <a:schemeClr val="tx1">
                <a:lumMod val="75000"/>
                <a:lumOff val="25000"/>
              </a:schemeClr>
            </a:solidFill>
            <a:latin typeface="나눔고딕" pitchFamily="50" charset="-127"/>
            <a:ea typeface="나눔고딕" pitchFamily="50" charset="-127"/>
          </a:endParaRPr>
        </a:p>
      </dgm:t>
    </dgm:pt>
    <dgm:pt modelId="{400D9EF2-8AB0-4EED-A7CC-8B9A8694BD8E}" type="sibTrans" cxnId="{23704B7D-0B64-4DBC-9C06-30BDC29973B8}">
      <dgm:prSet/>
      <dgm:spPr/>
      <dgm:t>
        <a:bodyPr/>
        <a:lstStyle/>
        <a:p>
          <a:pPr latinLnBrk="1"/>
          <a:endParaRPr lang="ko-KR" altLang="en-US" sz="1200" b="1">
            <a:solidFill>
              <a:schemeClr val="tx1">
                <a:lumMod val="75000"/>
                <a:lumOff val="25000"/>
              </a:schemeClr>
            </a:solidFill>
            <a:latin typeface="나눔고딕" pitchFamily="50" charset="-127"/>
            <a:ea typeface="나눔고딕" pitchFamily="50" charset="-127"/>
          </a:endParaRPr>
        </a:p>
      </dgm:t>
    </dgm:pt>
    <dgm:pt modelId="{AFCC03D9-A719-4C34-83A8-BE8C643296CD}">
      <dgm:prSet phldrT="[텍스트]" custT="1"/>
      <dgm:spPr>
        <a:blipFill dpi="0" rotWithShape="0">
          <a:blip xmlns:r="http://schemas.openxmlformats.org/officeDocument/2006/relationships" r:embed="rId3">
            <a:alphaModFix amt="80000"/>
          </a:blip>
          <a:srcRect/>
          <a:stretch>
            <a:fillRect/>
          </a:stretch>
        </a:blipFill>
        <a:ln>
          <a:noFill/>
        </a:ln>
      </dgm:spPr>
      <dgm:t>
        <a:bodyPr/>
        <a:lstStyle/>
        <a:p>
          <a:pPr latinLnBrk="1"/>
          <a:r>
            <a:rPr lang="en-US" sz="1400" dirty="0" smtClean="0"/>
            <a:t>National</a:t>
          </a:r>
        </a:p>
        <a:p>
          <a:pPr latinLnBrk="1"/>
          <a:r>
            <a:rPr lang="en-US" sz="1400" dirty="0" smtClean="0"/>
            <a:t>Consensus</a:t>
          </a:r>
        </a:p>
      </dgm:t>
    </dgm:pt>
    <dgm:pt modelId="{28501658-2A4B-4392-9C1B-492E9762EE61}" type="parTrans" cxnId="{B3AEC634-096A-4B35-8C43-D49A0898A7CE}">
      <dgm:prSet/>
      <dgm:spPr/>
      <dgm:t>
        <a:bodyPr/>
        <a:lstStyle/>
        <a:p>
          <a:pPr latinLnBrk="1"/>
          <a:endParaRPr lang="ko-KR" altLang="en-US" sz="1200" b="1">
            <a:solidFill>
              <a:schemeClr val="tx1">
                <a:lumMod val="75000"/>
                <a:lumOff val="25000"/>
              </a:schemeClr>
            </a:solidFill>
            <a:latin typeface="나눔고딕" pitchFamily="50" charset="-127"/>
            <a:ea typeface="나눔고딕" pitchFamily="50" charset="-127"/>
          </a:endParaRPr>
        </a:p>
      </dgm:t>
    </dgm:pt>
    <dgm:pt modelId="{2EFDDE79-2E24-46AA-9A33-89998E184E6F}" type="sibTrans" cxnId="{B3AEC634-096A-4B35-8C43-D49A0898A7CE}">
      <dgm:prSet/>
      <dgm:spPr/>
      <dgm:t>
        <a:bodyPr/>
        <a:lstStyle/>
        <a:p>
          <a:pPr latinLnBrk="1"/>
          <a:endParaRPr lang="ko-KR" altLang="en-US" sz="1200" b="1">
            <a:solidFill>
              <a:schemeClr val="tx1">
                <a:lumMod val="75000"/>
                <a:lumOff val="25000"/>
              </a:schemeClr>
            </a:solidFill>
            <a:latin typeface="나눔고딕" pitchFamily="50" charset="-127"/>
            <a:ea typeface="나눔고딕" pitchFamily="50" charset="-127"/>
          </a:endParaRPr>
        </a:p>
      </dgm:t>
    </dgm:pt>
    <dgm:pt modelId="{7C28E9E1-635D-401A-A2AE-59F6CC0AA125}" type="pres">
      <dgm:prSet presAssocID="{4CE17A43-0826-4B62-AEA5-B5EF91433D0A}" presName="compositeShape" presStyleCnt="0">
        <dgm:presLayoutVars>
          <dgm:chMax val="7"/>
          <dgm:dir/>
          <dgm:resizeHandles val="exact"/>
        </dgm:presLayoutVars>
      </dgm:prSet>
      <dgm:spPr/>
      <dgm:t>
        <a:bodyPr/>
        <a:lstStyle/>
        <a:p>
          <a:pPr latinLnBrk="1"/>
          <a:endParaRPr lang="ko-KR" altLang="en-US"/>
        </a:p>
      </dgm:t>
    </dgm:pt>
    <dgm:pt modelId="{191E4294-2BE4-4CCA-8206-D74F19D27066}" type="pres">
      <dgm:prSet presAssocID="{F6D4F703-5384-40EE-81B0-4786E66F7767}" presName="circ1" presStyleLbl="vennNode1" presStyleIdx="0" presStyleCnt="3" custLinFactNeighborX="0" custLinFactNeighborY="29884"/>
      <dgm:spPr/>
      <dgm:t>
        <a:bodyPr/>
        <a:lstStyle/>
        <a:p>
          <a:pPr latinLnBrk="1"/>
          <a:endParaRPr lang="ko-KR" altLang="en-US"/>
        </a:p>
      </dgm:t>
    </dgm:pt>
    <dgm:pt modelId="{2D8EDC80-DB7A-46D9-9DE9-40BE03C88137}" type="pres">
      <dgm:prSet presAssocID="{F6D4F703-5384-40EE-81B0-4786E66F7767}" presName="circ1Tx" presStyleLbl="revTx" presStyleIdx="0" presStyleCnt="0">
        <dgm:presLayoutVars>
          <dgm:chMax val="0"/>
          <dgm:chPref val="0"/>
          <dgm:bulletEnabled val="1"/>
        </dgm:presLayoutVars>
      </dgm:prSet>
      <dgm:spPr/>
      <dgm:t>
        <a:bodyPr/>
        <a:lstStyle/>
        <a:p>
          <a:pPr latinLnBrk="1"/>
          <a:endParaRPr lang="ko-KR" altLang="en-US"/>
        </a:p>
      </dgm:t>
    </dgm:pt>
    <dgm:pt modelId="{6C7332A4-641D-4855-8FB4-D945EE04675E}" type="pres">
      <dgm:prSet presAssocID="{AEC9B471-EB0D-40F2-A7DE-4640A10BCA9A}" presName="circ2" presStyleLbl="vennNode1" presStyleIdx="1" presStyleCnt="3" custScaleX="90867" custScaleY="86337" custLinFactNeighborX="36984" custLinFactNeighborY="5499"/>
      <dgm:spPr/>
      <dgm:t>
        <a:bodyPr/>
        <a:lstStyle/>
        <a:p>
          <a:pPr latinLnBrk="1"/>
          <a:endParaRPr lang="ko-KR" altLang="en-US"/>
        </a:p>
      </dgm:t>
    </dgm:pt>
    <dgm:pt modelId="{BBF79845-9C78-4621-A170-2B9428707E9F}" type="pres">
      <dgm:prSet presAssocID="{AEC9B471-EB0D-40F2-A7DE-4640A10BCA9A}" presName="circ2Tx" presStyleLbl="revTx" presStyleIdx="0" presStyleCnt="0">
        <dgm:presLayoutVars>
          <dgm:chMax val="0"/>
          <dgm:chPref val="0"/>
          <dgm:bulletEnabled val="1"/>
        </dgm:presLayoutVars>
      </dgm:prSet>
      <dgm:spPr/>
      <dgm:t>
        <a:bodyPr/>
        <a:lstStyle/>
        <a:p>
          <a:pPr latinLnBrk="1"/>
          <a:endParaRPr lang="ko-KR" altLang="en-US"/>
        </a:p>
      </dgm:t>
    </dgm:pt>
    <dgm:pt modelId="{0A9F5618-5B76-4FB5-8094-1BC8DB4FD21F}" type="pres">
      <dgm:prSet presAssocID="{AFCC03D9-A719-4C34-83A8-BE8C643296CD}" presName="circ3" presStyleLbl="vennNode1" presStyleIdx="2" presStyleCnt="3" custScaleX="86300" custScaleY="90065" custLinFactX="5492" custLinFactNeighborX="100000" custLinFactNeighborY="-70683"/>
      <dgm:spPr/>
      <dgm:t>
        <a:bodyPr/>
        <a:lstStyle/>
        <a:p>
          <a:pPr latinLnBrk="1"/>
          <a:endParaRPr lang="ko-KR" altLang="en-US"/>
        </a:p>
      </dgm:t>
    </dgm:pt>
    <dgm:pt modelId="{75AA4360-98DC-479C-A112-0FE125D11079}" type="pres">
      <dgm:prSet presAssocID="{AFCC03D9-A719-4C34-83A8-BE8C643296CD}" presName="circ3Tx" presStyleLbl="revTx" presStyleIdx="0" presStyleCnt="0">
        <dgm:presLayoutVars>
          <dgm:chMax val="0"/>
          <dgm:chPref val="0"/>
          <dgm:bulletEnabled val="1"/>
        </dgm:presLayoutVars>
      </dgm:prSet>
      <dgm:spPr/>
      <dgm:t>
        <a:bodyPr/>
        <a:lstStyle/>
        <a:p>
          <a:pPr latinLnBrk="1"/>
          <a:endParaRPr lang="ko-KR" altLang="en-US"/>
        </a:p>
      </dgm:t>
    </dgm:pt>
  </dgm:ptLst>
  <dgm:cxnLst>
    <dgm:cxn modelId="{1E81248C-2118-432E-B5D3-AF1FAA353A28}" type="presOf" srcId="{AFCC03D9-A719-4C34-83A8-BE8C643296CD}" destId="{0A9F5618-5B76-4FB5-8094-1BC8DB4FD21F}" srcOrd="0" destOrd="0" presId="urn:microsoft.com/office/officeart/2005/8/layout/venn1"/>
    <dgm:cxn modelId="{23704B7D-0B64-4DBC-9C06-30BDC29973B8}" srcId="{4CE17A43-0826-4B62-AEA5-B5EF91433D0A}" destId="{AEC9B471-EB0D-40F2-A7DE-4640A10BCA9A}" srcOrd="1" destOrd="0" parTransId="{56DC6128-252B-4745-BC09-0787A6D5C0D3}" sibTransId="{400D9EF2-8AB0-4EED-A7CC-8B9A8694BD8E}"/>
    <dgm:cxn modelId="{3F5AB256-1F38-492D-9C9C-32EB48F31355}" type="presOf" srcId="{4CE17A43-0826-4B62-AEA5-B5EF91433D0A}" destId="{7C28E9E1-635D-401A-A2AE-59F6CC0AA125}" srcOrd="0" destOrd="0" presId="urn:microsoft.com/office/officeart/2005/8/layout/venn1"/>
    <dgm:cxn modelId="{4219A150-9921-4915-9229-0025984D94C5}" type="presOf" srcId="{F6D4F703-5384-40EE-81B0-4786E66F7767}" destId="{2D8EDC80-DB7A-46D9-9DE9-40BE03C88137}" srcOrd="1" destOrd="0" presId="urn:microsoft.com/office/officeart/2005/8/layout/venn1"/>
    <dgm:cxn modelId="{91CA3E6E-18CE-4696-BA7F-2142143692B4}" type="presOf" srcId="{F6D4F703-5384-40EE-81B0-4786E66F7767}" destId="{191E4294-2BE4-4CCA-8206-D74F19D27066}" srcOrd="0" destOrd="0" presId="urn:microsoft.com/office/officeart/2005/8/layout/venn1"/>
    <dgm:cxn modelId="{8AF4E766-49DF-42F3-8CE3-9960F0CACCE4}" srcId="{4CE17A43-0826-4B62-AEA5-B5EF91433D0A}" destId="{F6D4F703-5384-40EE-81B0-4786E66F7767}" srcOrd="0" destOrd="0" parTransId="{F3E849C6-D1A6-43C6-8234-9B4EC8BA8BCB}" sibTransId="{64A05A17-919C-475B-A8B9-E7A84E328FBC}"/>
    <dgm:cxn modelId="{8C24071E-C897-440F-A609-BF2E015D6C8E}" type="presOf" srcId="{AEC9B471-EB0D-40F2-A7DE-4640A10BCA9A}" destId="{6C7332A4-641D-4855-8FB4-D945EE04675E}" srcOrd="0" destOrd="0" presId="urn:microsoft.com/office/officeart/2005/8/layout/venn1"/>
    <dgm:cxn modelId="{C1FB5187-3218-4E02-873E-B5702F8CCA57}" type="presOf" srcId="{AEC9B471-EB0D-40F2-A7DE-4640A10BCA9A}" destId="{BBF79845-9C78-4621-A170-2B9428707E9F}" srcOrd="1" destOrd="0" presId="urn:microsoft.com/office/officeart/2005/8/layout/venn1"/>
    <dgm:cxn modelId="{B3AEC634-096A-4B35-8C43-D49A0898A7CE}" srcId="{4CE17A43-0826-4B62-AEA5-B5EF91433D0A}" destId="{AFCC03D9-A719-4C34-83A8-BE8C643296CD}" srcOrd="2" destOrd="0" parTransId="{28501658-2A4B-4392-9C1B-492E9762EE61}" sibTransId="{2EFDDE79-2E24-46AA-9A33-89998E184E6F}"/>
    <dgm:cxn modelId="{3569E776-AF37-455D-9BD1-2BE3D5C6D479}" type="presOf" srcId="{AFCC03D9-A719-4C34-83A8-BE8C643296CD}" destId="{75AA4360-98DC-479C-A112-0FE125D11079}" srcOrd="1" destOrd="0" presId="urn:microsoft.com/office/officeart/2005/8/layout/venn1"/>
    <dgm:cxn modelId="{E352F2EC-3D0C-4414-B314-54A84ED147C0}" type="presParOf" srcId="{7C28E9E1-635D-401A-A2AE-59F6CC0AA125}" destId="{191E4294-2BE4-4CCA-8206-D74F19D27066}" srcOrd="0" destOrd="0" presId="urn:microsoft.com/office/officeart/2005/8/layout/venn1"/>
    <dgm:cxn modelId="{E9CD1FAE-EE4D-4609-B261-63A5ED34DF43}" type="presParOf" srcId="{7C28E9E1-635D-401A-A2AE-59F6CC0AA125}" destId="{2D8EDC80-DB7A-46D9-9DE9-40BE03C88137}" srcOrd="1" destOrd="0" presId="urn:microsoft.com/office/officeart/2005/8/layout/venn1"/>
    <dgm:cxn modelId="{430CFCB0-B637-4D59-A358-B6E04AAD097E}" type="presParOf" srcId="{7C28E9E1-635D-401A-A2AE-59F6CC0AA125}" destId="{6C7332A4-641D-4855-8FB4-D945EE04675E}" srcOrd="2" destOrd="0" presId="urn:microsoft.com/office/officeart/2005/8/layout/venn1"/>
    <dgm:cxn modelId="{24032BA9-7C04-4C4C-B444-3024818FD0EC}" type="presParOf" srcId="{7C28E9E1-635D-401A-A2AE-59F6CC0AA125}" destId="{BBF79845-9C78-4621-A170-2B9428707E9F}" srcOrd="3" destOrd="0" presId="urn:microsoft.com/office/officeart/2005/8/layout/venn1"/>
    <dgm:cxn modelId="{C95C222B-DA9E-431C-982F-94992F6B75EF}" type="presParOf" srcId="{7C28E9E1-635D-401A-A2AE-59F6CC0AA125}" destId="{0A9F5618-5B76-4FB5-8094-1BC8DB4FD21F}" srcOrd="4" destOrd="0" presId="urn:microsoft.com/office/officeart/2005/8/layout/venn1"/>
    <dgm:cxn modelId="{536FD92A-D61E-4318-BAE0-E81F9FD349C4}" type="presParOf" srcId="{7C28E9E1-635D-401A-A2AE-59F6CC0AA125}" destId="{75AA4360-98DC-479C-A112-0FE125D11079}" srcOrd="5" destOrd="0" presId="urn:microsoft.com/office/officeart/2005/8/layout/ven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E4294-2BE4-4CCA-8206-D74F19D27066}">
      <dsp:nvSpPr>
        <dsp:cNvPr id="0" name=""/>
        <dsp:cNvSpPr/>
      </dsp:nvSpPr>
      <dsp:spPr>
        <a:xfrm>
          <a:off x="2131608" y="1086450"/>
          <a:ext cx="3153602" cy="3153602"/>
        </a:xfrm>
        <a:prstGeom prst="ellipse">
          <a:avLst/>
        </a:prstGeom>
        <a:blipFill dpi="0" rotWithShape="0">
          <a:blip xmlns:r="http://schemas.openxmlformats.org/officeDocument/2006/relationships" r:embed="rId1">
            <a:alphaModFix amt="80000"/>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latinLnBrk="1">
            <a:lnSpc>
              <a:spcPct val="90000"/>
            </a:lnSpc>
            <a:spcBef>
              <a:spcPct val="0"/>
            </a:spcBef>
            <a:spcAft>
              <a:spcPct val="35000"/>
            </a:spcAft>
          </a:pPr>
          <a:endParaRPr lang="en-US" sz="1400" kern="1200" dirty="0" smtClean="0"/>
        </a:p>
        <a:p>
          <a:pPr lvl="0" algn="ctr" defTabSz="622300" latinLnBrk="1">
            <a:lnSpc>
              <a:spcPct val="90000"/>
            </a:lnSpc>
            <a:spcBef>
              <a:spcPct val="0"/>
            </a:spcBef>
            <a:spcAft>
              <a:spcPct val="35000"/>
            </a:spcAft>
          </a:pPr>
          <a:r>
            <a:rPr lang="en-US" sz="1400" kern="1200" dirty="0" smtClean="0"/>
            <a:t>On Unified Korea  </a:t>
          </a:r>
          <a:endParaRPr lang="ko-KR" altLang="en-US" sz="1400" b="1" kern="1200" dirty="0">
            <a:solidFill>
              <a:schemeClr val="bg1"/>
            </a:solidFill>
            <a:effectLst>
              <a:outerShdw blurRad="38100" dist="38100" dir="2700000" algn="tl">
                <a:srgbClr val="000000">
                  <a:alpha val="43137"/>
                </a:srgbClr>
              </a:outerShdw>
            </a:effectLst>
            <a:latin typeface="나눔고딕" pitchFamily="50" charset="-127"/>
            <a:ea typeface="나눔고딕" pitchFamily="50" charset="-127"/>
          </a:endParaRPr>
        </a:p>
      </dsp:txBody>
      <dsp:txXfrm>
        <a:off x="2552088" y="1638330"/>
        <a:ext cx="2312641" cy="1419121"/>
      </dsp:txXfrm>
    </dsp:sp>
    <dsp:sp modelId="{6C7332A4-641D-4855-8FB4-D945EE04675E}">
      <dsp:nvSpPr>
        <dsp:cNvPr id="0" name=""/>
        <dsp:cNvSpPr/>
      </dsp:nvSpPr>
      <dsp:spPr>
        <a:xfrm>
          <a:off x="4579870" y="2503884"/>
          <a:ext cx="2865583" cy="2722725"/>
        </a:xfrm>
        <a:prstGeom prst="ellipse">
          <a:avLst/>
        </a:prstGeom>
        <a:blipFill dpi="0" rotWithShape="0">
          <a:blip xmlns:r="http://schemas.openxmlformats.org/officeDocument/2006/relationships" r:embed="rId2">
            <a:alphaModFix amt="80000"/>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latinLnBrk="1">
            <a:lnSpc>
              <a:spcPct val="90000"/>
            </a:lnSpc>
            <a:spcBef>
              <a:spcPct val="0"/>
            </a:spcBef>
            <a:spcAft>
              <a:spcPct val="35000"/>
            </a:spcAft>
          </a:pPr>
          <a:r>
            <a:rPr lang="en-US" sz="1400" kern="1200" dirty="0" smtClean="0"/>
            <a:t>Will</a:t>
          </a:r>
        </a:p>
        <a:p>
          <a:pPr lvl="0" algn="ctr" defTabSz="622300" latinLnBrk="1">
            <a:lnSpc>
              <a:spcPct val="90000"/>
            </a:lnSpc>
            <a:spcBef>
              <a:spcPct val="0"/>
            </a:spcBef>
            <a:spcAft>
              <a:spcPct val="35000"/>
            </a:spcAft>
          </a:pPr>
          <a:r>
            <a:rPr lang="en-US" sz="1400" kern="1200" dirty="0" smtClean="0"/>
            <a:t>Declaration </a:t>
          </a:r>
        </a:p>
        <a:p>
          <a:pPr lvl="0" algn="ctr" defTabSz="622300" latinLnBrk="1">
            <a:lnSpc>
              <a:spcPct val="90000"/>
            </a:lnSpc>
            <a:spcBef>
              <a:spcPct val="0"/>
            </a:spcBef>
            <a:spcAft>
              <a:spcPct val="35000"/>
            </a:spcAft>
          </a:pPr>
          <a:r>
            <a:rPr lang="en-US" sz="1400" kern="1200" dirty="0" smtClean="0"/>
            <a:t> </a:t>
          </a:r>
          <a:endParaRPr lang="ko-KR" altLang="en-US" sz="1400" b="1" kern="1200" dirty="0">
            <a:solidFill>
              <a:schemeClr val="bg1"/>
            </a:solidFill>
            <a:effectLst>
              <a:outerShdw blurRad="38100" dist="38100" dir="2700000" algn="tl">
                <a:srgbClr val="000000">
                  <a:alpha val="43137"/>
                </a:srgbClr>
              </a:outerShdw>
            </a:effectLst>
            <a:latin typeface="나눔고딕" pitchFamily="50" charset="-127"/>
            <a:ea typeface="나눔고딕" pitchFamily="50" charset="-127"/>
          </a:endParaRPr>
        </a:p>
      </dsp:txBody>
      <dsp:txXfrm>
        <a:off x="5456262" y="3207254"/>
        <a:ext cx="1719350" cy="1497499"/>
      </dsp:txXfrm>
    </dsp:sp>
    <dsp:sp modelId="{0A9F5618-5B76-4FB5-8094-1BC8DB4FD21F}">
      <dsp:nvSpPr>
        <dsp:cNvPr id="0" name=""/>
        <dsp:cNvSpPr/>
      </dsp:nvSpPr>
      <dsp:spPr>
        <a:xfrm>
          <a:off x="4536503" y="42623"/>
          <a:ext cx="2721558" cy="2840292"/>
        </a:xfrm>
        <a:prstGeom prst="ellipse">
          <a:avLst/>
        </a:prstGeom>
        <a:blipFill dpi="0" rotWithShape="0">
          <a:blip xmlns:r="http://schemas.openxmlformats.org/officeDocument/2006/relationships" r:embed="rId3">
            <a:alphaModFix amt="80000"/>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latinLnBrk="1">
            <a:lnSpc>
              <a:spcPct val="90000"/>
            </a:lnSpc>
            <a:spcBef>
              <a:spcPct val="0"/>
            </a:spcBef>
            <a:spcAft>
              <a:spcPct val="35000"/>
            </a:spcAft>
          </a:pPr>
          <a:r>
            <a:rPr lang="en-US" sz="1400" kern="1200" dirty="0" smtClean="0"/>
            <a:t>National</a:t>
          </a:r>
        </a:p>
        <a:p>
          <a:pPr lvl="0" algn="ctr" defTabSz="622300" latinLnBrk="1">
            <a:lnSpc>
              <a:spcPct val="90000"/>
            </a:lnSpc>
            <a:spcBef>
              <a:spcPct val="0"/>
            </a:spcBef>
            <a:spcAft>
              <a:spcPct val="35000"/>
            </a:spcAft>
          </a:pPr>
          <a:r>
            <a:rPr lang="en-US" sz="1400" kern="1200" dirty="0" smtClean="0"/>
            <a:t>Consensus</a:t>
          </a:r>
        </a:p>
      </dsp:txBody>
      <dsp:txXfrm>
        <a:off x="4792783" y="776365"/>
        <a:ext cx="1632935" cy="15621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3720207" y="0"/>
            <a:ext cx="3288159" cy="501650"/>
          </a:xfrm>
          <a:prstGeom prst="rect">
            <a:avLst/>
          </a:prstGeom>
        </p:spPr>
        <p:txBody>
          <a:bodyPr vert="horz" lIns="91440" tIns="45720" rIns="91440" bIns="45720" rtlCol="0"/>
          <a:lstStyle>
            <a:lvl1pPr algn="l">
              <a:defRPr sz="1200"/>
            </a:lvl1pPr>
          </a:lstStyle>
          <a:p>
            <a:r>
              <a:rPr lang="en-US" altLang="ko-KR" dirty="0" smtClean="0"/>
              <a:t>2017 Berlin International Peace Conference</a:t>
            </a:r>
            <a:endParaRPr lang="ko-KR" altLang="en-US" dirty="0"/>
          </a:p>
        </p:txBody>
      </p:sp>
      <p:sp>
        <p:nvSpPr>
          <p:cNvPr id="5" name="슬라이드 번호 개체 틀 4"/>
          <p:cNvSpPr>
            <a:spLocks noGrp="1"/>
          </p:cNvSpPr>
          <p:nvPr>
            <p:ph type="sldNum" sz="quarter" idx="3"/>
          </p:nvPr>
        </p:nvSpPr>
        <p:spPr>
          <a:xfrm>
            <a:off x="523709" y="9390732"/>
            <a:ext cx="2974975" cy="501650"/>
          </a:xfrm>
          <a:prstGeom prst="rect">
            <a:avLst/>
          </a:prstGeom>
        </p:spPr>
        <p:txBody>
          <a:bodyPr vert="horz" lIns="91440" tIns="45720" rIns="91440" bIns="45720" rtlCol="0" anchor="b"/>
          <a:lstStyle>
            <a:lvl1pPr algn="r">
              <a:defRPr sz="1200"/>
            </a:lvl1pPr>
          </a:lstStyle>
          <a:p>
            <a:r>
              <a:rPr lang="en-US" altLang="ko-KR" dirty="0" smtClean="0"/>
              <a:t>			</a:t>
            </a:r>
            <a:fld id="{969F5EF5-F182-4B61-91C8-D8625351BF76}" type="slidenum">
              <a:rPr lang="ko-KR" altLang="en-US" smtClean="0"/>
              <a:t>‹#›</a:t>
            </a:fld>
            <a:endParaRPr lang="ko-KR" altLang="en-US" dirty="0"/>
          </a:p>
        </p:txBody>
      </p:sp>
    </p:spTree>
    <p:extLst>
      <p:ext uri="{BB962C8B-B14F-4D97-AF65-F5344CB8AC3E}">
        <p14:creationId xmlns:p14="http://schemas.microsoft.com/office/powerpoint/2010/main" val="4102073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슬라이드 이미지 개체 틀 3"/>
          <p:cNvSpPr>
            <a:spLocks noGrp="1" noRot="1" noChangeAspect="1"/>
          </p:cNvSpPr>
          <p:nvPr>
            <p:ph type="sldImg" idx="2"/>
          </p:nvPr>
        </p:nvSpPr>
        <p:spPr>
          <a:xfrm>
            <a:off x="1182688" y="1249363"/>
            <a:ext cx="4498975" cy="337343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810125"/>
            <a:ext cx="5492750" cy="3937000"/>
          </a:xfrm>
          <a:prstGeom prst="rect">
            <a:avLst/>
          </a:prstGeom>
        </p:spPr>
        <p:txBody>
          <a:bodyPr vert="horz" lIns="91440" tIns="45720" rIns="91440" bIns="45720" rtlCol="0"/>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2229414682"/>
      </p:ext>
    </p:extLst>
  </p:cSld>
  <p:clrMap bg1="lt1" tx1="dk1" bg2="lt2" tx2="dk2" accent1="accent1" accent2="accent2" accent3="accent3" accent4="accent4" accent5="accent5" accent6="accent6" hlink="hlink" folHlink="folHlink"/>
  <p:notesStyle>
    <a:lvl1pPr marL="0" algn="l" defTabSz="914305" rtl="0" eaLnBrk="1" latinLnBrk="1" hangingPunct="1">
      <a:defRPr sz="1200" kern="1200">
        <a:solidFill>
          <a:schemeClr val="tx1"/>
        </a:solidFill>
        <a:latin typeface="+mn-lt"/>
        <a:ea typeface="+mn-ea"/>
        <a:cs typeface="+mn-cs"/>
      </a:defRPr>
    </a:lvl1pPr>
    <a:lvl2pPr marL="457153" algn="l" defTabSz="914305" rtl="0" eaLnBrk="1" latinLnBrk="1" hangingPunct="1">
      <a:defRPr sz="1200" kern="1200">
        <a:solidFill>
          <a:schemeClr val="tx1"/>
        </a:solidFill>
        <a:latin typeface="+mn-lt"/>
        <a:ea typeface="+mn-ea"/>
        <a:cs typeface="+mn-cs"/>
      </a:defRPr>
    </a:lvl2pPr>
    <a:lvl3pPr marL="914305" algn="l" defTabSz="914305" rtl="0" eaLnBrk="1" latinLnBrk="1" hangingPunct="1">
      <a:defRPr sz="1200" kern="1200">
        <a:solidFill>
          <a:schemeClr val="tx1"/>
        </a:solidFill>
        <a:latin typeface="+mn-lt"/>
        <a:ea typeface="+mn-ea"/>
        <a:cs typeface="+mn-cs"/>
      </a:defRPr>
    </a:lvl3pPr>
    <a:lvl4pPr marL="1371458" algn="l" defTabSz="914305" rtl="0" eaLnBrk="1" latinLnBrk="1" hangingPunct="1">
      <a:defRPr sz="1200" kern="1200">
        <a:solidFill>
          <a:schemeClr val="tx1"/>
        </a:solidFill>
        <a:latin typeface="+mn-lt"/>
        <a:ea typeface="+mn-ea"/>
        <a:cs typeface="+mn-cs"/>
      </a:defRPr>
    </a:lvl4pPr>
    <a:lvl5pPr marL="1828610" algn="l" defTabSz="914305" rtl="0" eaLnBrk="1" latinLnBrk="1" hangingPunct="1">
      <a:defRPr sz="1200" kern="1200">
        <a:solidFill>
          <a:schemeClr val="tx1"/>
        </a:solidFill>
        <a:latin typeface="+mn-lt"/>
        <a:ea typeface="+mn-ea"/>
        <a:cs typeface="+mn-cs"/>
      </a:defRPr>
    </a:lvl5pPr>
    <a:lvl6pPr marL="2285763" algn="l" defTabSz="914305" rtl="0" eaLnBrk="1" latinLnBrk="1" hangingPunct="1">
      <a:defRPr sz="1200" kern="1200">
        <a:solidFill>
          <a:schemeClr val="tx1"/>
        </a:solidFill>
        <a:latin typeface="+mn-lt"/>
        <a:ea typeface="+mn-ea"/>
        <a:cs typeface="+mn-cs"/>
      </a:defRPr>
    </a:lvl6pPr>
    <a:lvl7pPr marL="2742915" algn="l" defTabSz="914305" rtl="0" eaLnBrk="1" latinLnBrk="1" hangingPunct="1">
      <a:defRPr sz="1200" kern="1200">
        <a:solidFill>
          <a:schemeClr val="tx1"/>
        </a:solidFill>
        <a:latin typeface="+mn-lt"/>
        <a:ea typeface="+mn-ea"/>
        <a:cs typeface="+mn-cs"/>
      </a:defRPr>
    </a:lvl7pPr>
    <a:lvl8pPr marL="3200068" algn="l" defTabSz="914305" rtl="0" eaLnBrk="1" latinLnBrk="1" hangingPunct="1">
      <a:defRPr sz="1200" kern="1200">
        <a:solidFill>
          <a:schemeClr val="tx1"/>
        </a:solidFill>
        <a:latin typeface="+mn-lt"/>
        <a:ea typeface="+mn-ea"/>
        <a:cs typeface="+mn-cs"/>
      </a:defRPr>
    </a:lvl8pPr>
    <a:lvl9pPr marL="3657220" algn="l" defTabSz="914305"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hangeul.naver.com/font"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hangeul.naver.com/font"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표지1">
    <p:spTree>
      <p:nvGrpSpPr>
        <p:cNvPr id="1" name=""/>
        <p:cNvGrpSpPr/>
        <p:nvPr/>
      </p:nvGrpSpPr>
      <p:grpSpPr>
        <a:xfrm>
          <a:off x="0" y="0"/>
          <a:ext cx="0" cy="0"/>
          <a:chOff x="0" y="0"/>
          <a:chExt cx="0" cy="0"/>
        </a:xfrm>
      </p:grpSpPr>
      <p:pic>
        <p:nvPicPr>
          <p:cNvPr id="5" name="그림 4" descr="d16_패브릭_표지01.jpg"/>
          <p:cNvPicPr>
            <a:picLocks noChangeAspect="1"/>
          </p:cNvPicPr>
          <p:nvPr userDrawn="1"/>
        </p:nvPicPr>
        <p:blipFill>
          <a:blip r:embed="rId2" cstate="email"/>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간지2_텍스트">
    <p:spTree>
      <p:nvGrpSpPr>
        <p:cNvPr id="1" name=""/>
        <p:cNvGrpSpPr/>
        <p:nvPr/>
      </p:nvGrpSpPr>
      <p:grpSpPr>
        <a:xfrm>
          <a:off x="0" y="0"/>
          <a:ext cx="0" cy="0"/>
          <a:chOff x="0" y="0"/>
          <a:chExt cx="0" cy="0"/>
        </a:xfrm>
      </p:grpSpPr>
      <p:sp>
        <p:nvSpPr>
          <p:cNvPr id="5" name="직사각형 4"/>
          <p:cNvSpPr/>
          <p:nvPr userDrawn="1"/>
        </p:nvSpPr>
        <p:spPr>
          <a:xfrm>
            <a:off x="1" y="0"/>
            <a:ext cx="9144000" cy="52292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
        <p:nvSpPr>
          <p:cNvPr id="9" name="직사각형 8"/>
          <p:cNvSpPr/>
          <p:nvPr userDrawn="1"/>
        </p:nvSpPr>
        <p:spPr>
          <a:xfrm>
            <a:off x="-2" y="0"/>
            <a:ext cx="7452322" cy="6861600"/>
          </a:xfrm>
          <a:prstGeom prst="rect">
            <a:avLst/>
          </a:prstGeom>
          <a:blipFill>
            <a:blip r:embed="rId2" cstate="email"/>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
        <p:nvSpPr>
          <p:cNvPr id="8" name="제목 1"/>
          <p:cNvSpPr>
            <a:spLocks noGrp="1"/>
          </p:cNvSpPr>
          <p:nvPr>
            <p:ph type="title"/>
          </p:nvPr>
        </p:nvSpPr>
        <p:spPr>
          <a:xfrm>
            <a:off x="323529" y="1628800"/>
            <a:ext cx="8229600" cy="1143000"/>
          </a:xfrm>
        </p:spPr>
        <p:txBody>
          <a:bodyPr>
            <a:normAutofit/>
          </a:bodyPr>
          <a:lstStyle>
            <a:lvl1pPr algn="l">
              <a:lnSpc>
                <a:spcPct val="105000"/>
              </a:lnSpc>
              <a:defRPr sz="4000" b="1" spc="-150" baseline="0">
                <a:solidFill>
                  <a:schemeClr val="bg1"/>
                </a:solidFill>
                <a:effectLst>
                  <a:outerShdw blurRad="50800" dir="2700000" algn="tl" rotWithShape="0">
                    <a:prstClr val="black">
                      <a:alpha val="40000"/>
                    </a:prstClr>
                  </a:outerShdw>
                </a:effectLst>
              </a:defRPr>
            </a:lvl1pPr>
          </a:lstStyle>
          <a:p>
            <a:r>
              <a:rPr lang="ko-KR" altLang="en-US" dirty="0" smtClean="0"/>
              <a:t>마스터 제목 스타일 편집</a:t>
            </a:r>
            <a:endParaRPr lang="ko-KR"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내지1_텍스트">
    <p:spTree>
      <p:nvGrpSpPr>
        <p:cNvPr id="1" name=""/>
        <p:cNvGrpSpPr/>
        <p:nvPr/>
      </p:nvGrpSpPr>
      <p:grpSpPr>
        <a:xfrm>
          <a:off x="0" y="0"/>
          <a:ext cx="0" cy="0"/>
          <a:chOff x="0" y="0"/>
          <a:chExt cx="0" cy="0"/>
        </a:xfrm>
      </p:grpSpPr>
      <p:sp>
        <p:nvSpPr>
          <p:cNvPr id="6" name="직사각형 5"/>
          <p:cNvSpPr/>
          <p:nvPr userDrawn="1"/>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
        <p:nvSpPr>
          <p:cNvPr id="7" name="직사각형 6"/>
          <p:cNvSpPr/>
          <p:nvPr userDrawn="1"/>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
        <p:nvSpPr>
          <p:cNvPr id="2" name="제목 1"/>
          <p:cNvSpPr>
            <a:spLocks noGrp="1"/>
          </p:cNvSpPr>
          <p:nvPr>
            <p:ph type="title"/>
          </p:nvPr>
        </p:nvSpPr>
        <p:spPr>
          <a:xfrm>
            <a:off x="457200" y="274638"/>
            <a:ext cx="8219256" cy="706090"/>
          </a:xfrm>
        </p:spPr>
        <p:txBody>
          <a:bodyPr>
            <a:normAutofit/>
          </a:bodyPr>
          <a:lstStyle>
            <a:lvl1pPr algn="l">
              <a:defRPr sz="2400" b="1" spc="-50" baseline="0">
                <a:solidFill>
                  <a:schemeClr val="bg1"/>
                </a:solidFill>
                <a:effectLst>
                  <a:outerShdw blurRad="50800" dir="2700000" algn="tl" rotWithShape="0">
                    <a:prstClr val="black">
                      <a:alpha val="40000"/>
                    </a:prstClr>
                  </a:outerShdw>
                </a:effectLst>
              </a:defRPr>
            </a:lvl1pPr>
          </a:lstStyle>
          <a:p>
            <a:r>
              <a:rPr lang="ko-KR" altLang="en-US" dirty="0" smtClean="0"/>
              <a:t>마스터 제목 스타일 편집</a:t>
            </a:r>
            <a:endParaRPr lang="ko-KR" altLang="en-US" dirty="0"/>
          </a:p>
        </p:txBody>
      </p:sp>
      <p:sp>
        <p:nvSpPr>
          <p:cNvPr id="8" name="부제목 2"/>
          <p:cNvSpPr>
            <a:spLocks noGrp="1"/>
          </p:cNvSpPr>
          <p:nvPr userDrawn="1">
            <p:ph type="subTitle" idx="1" hasCustomPrompt="1"/>
          </p:nvPr>
        </p:nvSpPr>
        <p:spPr>
          <a:xfrm>
            <a:off x="1323770" y="1628800"/>
            <a:ext cx="3312368" cy="360040"/>
          </a:xfrm>
        </p:spPr>
        <p:txBody>
          <a:bodyPr>
            <a:normAutofit/>
          </a:bodyPr>
          <a:lstStyle>
            <a:lvl1pPr>
              <a:buNone/>
              <a:defRPr/>
            </a:lvl1pPr>
          </a:lstStyle>
          <a:p>
            <a:pPr algn="l"/>
            <a:r>
              <a:rPr lang="ko-KR" altLang="en-US" sz="1400" b="1" spc="-20" dirty="0" smtClean="0">
                <a:solidFill>
                  <a:schemeClr val="tx1">
                    <a:lumMod val="75000"/>
                    <a:lumOff val="25000"/>
                  </a:schemeClr>
                </a:solidFill>
                <a:latin typeface="나눔고딕" pitchFamily="50" charset="-127"/>
                <a:ea typeface="나눔고딕" pitchFamily="50" charset="-127"/>
              </a:rPr>
              <a:t>내용 제목</a:t>
            </a:r>
            <a:endParaRPr lang="en-US" altLang="ko-KR" sz="1400" b="1" spc="-20" dirty="0" smtClean="0">
              <a:solidFill>
                <a:schemeClr val="tx1">
                  <a:lumMod val="75000"/>
                  <a:lumOff val="25000"/>
                </a:schemeClr>
              </a:solidFill>
              <a:latin typeface="나눔고딕" pitchFamily="50" charset="-127"/>
              <a:ea typeface="나눔고딕" pitchFamily="50" charset="-127"/>
            </a:endParaRPr>
          </a:p>
        </p:txBody>
      </p:sp>
      <p:sp>
        <p:nvSpPr>
          <p:cNvPr id="14" name="슬라이드 번호 개체 틀 4"/>
          <p:cNvSpPr>
            <a:spLocks noGrp="1"/>
          </p:cNvSpPr>
          <p:nvPr>
            <p:ph type="sldNum" sz="quarter" idx="12"/>
          </p:nvPr>
        </p:nvSpPr>
        <p:spPr>
          <a:xfrm>
            <a:off x="6758881" y="6356351"/>
            <a:ext cx="2133600" cy="365125"/>
          </a:xfrm>
        </p:spPr>
        <p:txBody>
          <a:bodyPr/>
          <a:lstStyle>
            <a:lvl1pPr>
              <a:defRPr sz="800"/>
            </a:lvl1pPr>
          </a:lstStyle>
          <a:p>
            <a:fld id="{698D8404-51C6-4B08-BD89-F174425806F8}" type="slidenum">
              <a:rPr lang="ko-KR" altLang="en-US" smtClean="0"/>
              <a:pPr/>
              <a:t>‹#›</a:t>
            </a:fld>
            <a:r>
              <a:rPr lang="ko-KR" altLang="en-US" dirty="0" smtClean="0"/>
              <a:t> </a:t>
            </a:r>
            <a:r>
              <a:rPr lang="en-US" altLang="ko-KR" dirty="0" smtClean="0"/>
              <a:t>/ 12</a:t>
            </a:r>
            <a:endParaRPr lang="ko-KR" altLang="en-US" dirty="0" smtClean="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내지2_텍스트">
    <p:spTree>
      <p:nvGrpSpPr>
        <p:cNvPr id="1" name=""/>
        <p:cNvGrpSpPr/>
        <p:nvPr/>
      </p:nvGrpSpPr>
      <p:grpSpPr>
        <a:xfrm>
          <a:off x="0" y="0"/>
          <a:ext cx="0" cy="0"/>
          <a:chOff x="0" y="0"/>
          <a:chExt cx="0" cy="0"/>
        </a:xfrm>
      </p:grpSpPr>
      <p:sp>
        <p:nvSpPr>
          <p:cNvPr id="6" name="직사각형 5"/>
          <p:cNvSpPr/>
          <p:nvPr userDrawn="1"/>
        </p:nvSpPr>
        <p:spPr>
          <a:xfrm>
            <a:off x="0" y="0"/>
            <a:ext cx="899592" cy="6858000"/>
          </a:xfrm>
          <a:prstGeom prst="rect">
            <a:avLst/>
          </a:prstGeom>
          <a:solidFill>
            <a:schemeClr val="bg2">
              <a:lumMod val="9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
        <p:nvSpPr>
          <p:cNvPr id="7" name="직사각형 6"/>
          <p:cNvSpPr/>
          <p:nvPr userDrawn="1"/>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
        <p:nvSpPr>
          <p:cNvPr id="5" name="슬라이드 번호 개체 틀 4"/>
          <p:cNvSpPr>
            <a:spLocks noGrp="1"/>
          </p:cNvSpPr>
          <p:nvPr>
            <p:ph type="sldNum" sz="quarter" idx="12"/>
          </p:nvPr>
        </p:nvSpPr>
        <p:spPr>
          <a:xfrm>
            <a:off x="6758881" y="6356351"/>
            <a:ext cx="2133600" cy="365125"/>
          </a:xfrm>
        </p:spPr>
        <p:txBody>
          <a:bodyPr/>
          <a:lstStyle>
            <a:lvl1pPr>
              <a:defRPr sz="800"/>
            </a:lvl1pPr>
          </a:lstStyle>
          <a:p>
            <a:fld id="{698D8404-51C6-4B08-BD89-F174425806F8}" type="slidenum">
              <a:rPr lang="ko-KR" altLang="en-US" smtClean="0"/>
              <a:pPr/>
              <a:t>‹#›</a:t>
            </a:fld>
            <a:r>
              <a:rPr lang="ko-KR" altLang="en-US" dirty="0" smtClean="0"/>
              <a:t> </a:t>
            </a:r>
            <a:r>
              <a:rPr lang="en-US" altLang="ko-KR" dirty="0" smtClean="0"/>
              <a:t>/ 12</a:t>
            </a:r>
            <a:endParaRPr lang="ko-KR" altLang="en-US" dirty="0"/>
          </a:p>
        </p:txBody>
      </p:sp>
      <p:sp>
        <p:nvSpPr>
          <p:cNvPr id="8" name="제목 1"/>
          <p:cNvSpPr>
            <a:spLocks noGrp="1"/>
          </p:cNvSpPr>
          <p:nvPr>
            <p:ph type="title"/>
          </p:nvPr>
        </p:nvSpPr>
        <p:spPr>
          <a:xfrm>
            <a:off x="457200" y="274638"/>
            <a:ext cx="8219256" cy="706090"/>
          </a:xfrm>
        </p:spPr>
        <p:txBody>
          <a:bodyPr>
            <a:normAutofit/>
          </a:bodyPr>
          <a:lstStyle>
            <a:lvl1pPr algn="l">
              <a:defRPr sz="2400" b="1" spc="-50" baseline="0">
                <a:solidFill>
                  <a:schemeClr val="bg1"/>
                </a:solidFill>
                <a:effectLst>
                  <a:outerShdw blurRad="50800" dir="2700000" algn="tl" rotWithShape="0">
                    <a:prstClr val="black">
                      <a:alpha val="40000"/>
                    </a:prstClr>
                  </a:outerShdw>
                </a:effectLst>
              </a:defRPr>
            </a:lvl1pPr>
          </a:lstStyle>
          <a:p>
            <a:r>
              <a:rPr lang="ko-KR" altLang="en-US" dirty="0" smtClean="0"/>
              <a:t>마스터 제목 스타일 편집</a:t>
            </a:r>
            <a:endParaRPr lang="ko-KR" altLang="en-US" dirty="0"/>
          </a:p>
        </p:txBody>
      </p:sp>
      <p:sp>
        <p:nvSpPr>
          <p:cNvPr id="9" name="부제목 2"/>
          <p:cNvSpPr>
            <a:spLocks noGrp="1"/>
          </p:cNvSpPr>
          <p:nvPr userDrawn="1">
            <p:ph type="subTitle" idx="1" hasCustomPrompt="1"/>
          </p:nvPr>
        </p:nvSpPr>
        <p:spPr>
          <a:xfrm>
            <a:off x="1323770" y="1628800"/>
            <a:ext cx="3312368" cy="360040"/>
          </a:xfrm>
        </p:spPr>
        <p:txBody>
          <a:bodyPr>
            <a:normAutofit/>
          </a:bodyPr>
          <a:lstStyle>
            <a:lvl1pPr>
              <a:buNone/>
              <a:defRPr/>
            </a:lvl1pPr>
          </a:lstStyle>
          <a:p>
            <a:pPr algn="l"/>
            <a:r>
              <a:rPr lang="ko-KR" altLang="en-US" sz="1400" b="1" spc="-20" dirty="0" smtClean="0">
                <a:solidFill>
                  <a:schemeClr val="tx1">
                    <a:lumMod val="75000"/>
                    <a:lumOff val="25000"/>
                  </a:schemeClr>
                </a:solidFill>
                <a:latin typeface="나눔고딕" pitchFamily="50" charset="-127"/>
                <a:ea typeface="나눔고딕" pitchFamily="50" charset="-127"/>
              </a:rPr>
              <a:t>내용 제목</a:t>
            </a:r>
            <a:endParaRPr lang="en-US" altLang="ko-KR" sz="1400" b="1" spc="-20" dirty="0" smtClean="0">
              <a:solidFill>
                <a:schemeClr val="tx1">
                  <a:lumMod val="75000"/>
                  <a:lumOff val="25000"/>
                </a:schemeClr>
              </a:solidFill>
              <a:latin typeface="나눔고딕" pitchFamily="50" charset="-127"/>
              <a:ea typeface="나눔고딕" pitchFamily="50" charset="-127"/>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6"/>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6" name="슬라이드 번호 개체 틀 5"/>
          <p:cNvSpPr>
            <a:spLocks noGrp="1"/>
          </p:cNvSpPr>
          <p:nvPr>
            <p:ph type="sldNum" sz="quarter" idx="12"/>
          </p:nvPr>
        </p:nvSpPr>
        <p:spPr/>
        <p:txBody>
          <a:bodyPr/>
          <a:lstStyle/>
          <a:p>
            <a:fld id="{698D8404-51C6-4B08-BD89-F174425806F8}" type="slidenum">
              <a:rPr lang="ko-KR" altLang="en-US" smtClean="0"/>
              <a:pPr/>
              <a:t>‹#›</a:t>
            </a:fld>
            <a:endParaRPr lang="ko-KR"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표지2">
    <p:spTree>
      <p:nvGrpSpPr>
        <p:cNvPr id="1" name=""/>
        <p:cNvGrpSpPr/>
        <p:nvPr/>
      </p:nvGrpSpPr>
      <p:grpSpPr>
        <a:xfrm>
          <a:off x="0" y="0"/>
          <a:ext cx="0" cy="0"/>
          <a:chOff x="0" y="0"/>
          <a:chExt cx="0" cy="0"/>
        </a:xfrm>
      </p:grpSpPr>
      <p:pic>
        <p:nvPicPr>
          <p:cNvPr id="6" name="그림 5" descr="d16_패브릭_표지02.jpg"/>
          <p:cNvPicPr>
            <a:picLocks noChangeAspect="1"/>
          </p:cNvPicPr>
          <p:nvPr userDrawn="1"/>
        </p:nvPicPr>
        <p:blipFill>
          <a:blip r:embed="rId2" cstate="email"/>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간지1">
    <p:spTree>
      <p:nvGrpSpPr>
        <p:cNvPr id="1" name=""/>
        <p:cNvGrpSpPr/>
        <p:nvPr/>
      </p:nvGrpSpPr>
      <p:grpSpPr>
        <a:xfrm>
          <a:off x="0" y="0"/>
          <a:ext cx="0" cy="0"/>
          <a:chOff x="0" y="0"/>
          <a:chExt cx="0" cy="0"/>
        </a:xfrm>
      </p:grpSpPr>
      <p:sp>
        <p:nvSpPr>
          <p:cNvPr id="6" name="직사각형 5"/>
          <p:cNvSpPr/>
          <p:nvPr userDrawn="1"/>
        </p:nvSpPr>
        <p:spPr>
          <a:xfrm>
            <a:off x="1" y="0"/>
            <a:ext cx="9144000" cy="5229200"/>
          </a:xfrm>
          <a:prstGeom prst="rect">
            <a:avLst/>
          </a:prstGeom>
          <a:solidFill>
            <a:schemeClr val="accent5">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
        <p:nvSpPr>
          <p:cNvPr id="7" name="직사각형 6"/>
          <p:cNvSpPr/>
          <p:nvPr userDrawn="1"/>
        </p:nvSpPr>
        <p:spPr>
          <a:xfrm>
            <a:off x="-2" y="0"/>
            <a:ext cx="7452322" cy="6861600"/>
          </a:xfrm>
          <a:prstGeom prst="rect">
            <a:avLst/>
          </a:prstGeom>
          <a:blipFill dpi="0" rotWithShape="1">
            <a:blip r:embed="rId2" cstate="email"/>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간지2">
    <p:spTree>
      <p:nvGrpSpPr>
        <p:cNvPr id="1" name=""/>
        <p:cNvGrpSpPr/>
        <p:nvPr/>
      </p:nvGrpSpPr>
      <p:grpSpPr>
        <a:xfrm>
          <a:off x="0" y="0"/>
          <a:ext cx="0" cy="0"/>
          <a:chOff x="0" y="0"/>
          <a:chExt cx="0" cy="0"/>
        </a:xfrm>
      </p:grpSpPr>
      <p:sp>
        <p:nvSpPr>
          <p:cNvPr id="5" name="직사각형 4"/>
          <p:cNvSpPr/>
          <p:nvPr userDrawn="1"/>
        </p:nvSpPr>
        <p:spPr>
          <a:xfrm>
            <a:off x="1" y="0"/>
            <a:ext cx="9144000" cy="52292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
        <p:nvSpPr>
          <p:cNvPr id="9" name="직사각형 8"/>
          <p:cNvSpPr/>
          <p:nvPr userDrawn="1"/>
        </p:nvSpPr>
        <p:spPr>
          <a:xfrm>
            <a:off x="-2" y="0"/>
            <a:ext cx="7452322" cy="6861600"/>
          </a:xfrm>
          <a:prstGeom prst="rect">
            <a:avLst/>
          </a:prstGeom>
          <a:blipFill>
            <a:blip r:embed="rId2" cstate="email"/>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내지1">
    <p:spTree>
      <p:nvGrpSpPr>
        <p:cNvPr id="1" name=""/>
        <p:cNvGrpSpPr/>
        <p:nvPr/>
      </p:nvGrpSpPr>
      <p:grpSpPr>
        <a:xfrm>
          <a:off x="0" y="0"/>
          <a:ext cx="0" cy="0"/>
          <a:chOff x="0" y="0"/>
          <a:chExt cx="0" cy="0"/>
        </a:xfrm>
      </p:grpSpPr>
      <p:sp>
        <p:nvSpPr>
          <p:cNvPr id="6" name="직사각형 5"/>
          <p:cNvSpPr/>
          <p:nvPr userDrawn="1"/>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
        <p:nvSpPr>
          <p:cNvPr id="7" name="직사각형 6"/>
          <p:cNvSpPr/>
          <p:nvPr userDrawn="1"/>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
        <p:nvSpPr>
          <p:cNvPr id="14" name="슬라이드 번호 개체 틀 4"/>
          <p:cNvSpPr>
            <a:spLocks noGrp="1"/>
          </p:cNvSpPr>
          <p:nvPr>
            <p:ph type="sldNum" sz="quarter" idx="12"/>
          </p:nvPr>
        </p:nvSpPr>
        <p:spPr>
          <a:xfrm>
            <a:off x="6758881" y="6356351"/>
            <a:ext cx="2133600" cy="365125"/>
          </a:xfrm>
        </p:spPr>
        <p:txBody>
          <a:bodyPr/>
          <a:lstStyle>
            <a:lvl1pPr>
              <a:defRPr sz="800"/>
            </a:lvl1pPr>
          </a:lstStyle>
          <a:p>
            <a:fld id="{698D8404-51C6-4B08-BD89-F174425806F8}" type="slidenum">
              <a:rPr lang="ko-KR" altLang="en-US" smtClean="0"/>
              <a:pPr/>
              <a:t>‹#›</a:t>
            </a:fld>
            <a:r>
              <a:rPr lang="ko-KR" altLang="en-US" dirty="0" smtClean="0"/>
              <a:t> </a:t>
            </a:r>
            <a:r>
              <a:rPr lang="en-US" altLang="ko-KR" dirty="0" smtClean="0"/>
              <a:t>/ 12</a:t>
            </a:r>
            <a:endParaRPr lang="ko-KR" altLang="en-US"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내지2">
    <p:spTree>
      <p:nvGrpSpPr>
        <p:cNvPr id="1" name=""/>
        <p:cNvGrpSpPr/>
        <p:nvPr/>
      </p:nvGrpSpPr>
      <p:grpSpPr>
        <a:xfrm>
          <a:off x="0" y="0"/>
          <a:ext cx="0" cy="0"/>
          <a:chOff x="0" y="0"/>
          <a:chExt cx="0" cy="0"/>
        </a:xfrm>
      </p:grpSpPr>
      <p:sp>
        <p:nvSpPr>
          <p:cNvPr id="6" name="직사각형 5"/>
          <p:cNvSpPr/>
          <p:nvPr userDrawn="1"/>
        </p:nvSpPr>
        <p:spPr>
          <a:xfrm>
            <a:off x="0" y="0"/>
            <a:ext cx="899592" cy="6858000"/>
          </a:xfrm>
          <a:prstGeom prst="rect">
            <a:avLst/>
          </a:prstGeom>
          <a:solidFill>
            <a:schemeClr val="bg2">
              <a:lumMod val="9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
        <p:nvSpPr>
          <p:cNvPr id="7" name="직사각형 6"/>
          <p:cNvSpPr/>
          <p:nvPr userDrawn="1"/>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
        <p:nvSpPr>
          <p:cNvPr id="5" name="슬라이드 번호 개체 틀 4"/>
          <p:cNvSpPr>
            <a:spLocks noGrp="1"/>
          </p:cNvSpPr>
          <p:nvPr>
            <p:ph type="sldNum" sz="quarter" idx="12"/>
          </p:nvPr>
        </p:nvSpPr>
        <p:spPr>
          <a:xfrm>
            <a:off x="6758881" y="6356351"/>
            <a:ext cx="2133600" cy="365125"/>
          </a:xfrm>
        </p:spPr>
        <p:txBody>
          <a:bodyPr/>
          <a:lstStyle>
            <a:lvl1pPr>
              <a:defRPr sz="800"/>
            </a:lvl1pPr>
          </a:lstStyle>
          <a:p>
            <a:fld id="{698D8404-51C6-4B08-BD89-F174425806F8}" type="slidenum">
              <a:rPr lang="ko-KR" altLang="en-US" smtClean="0"/>
              <a:pPr/>
              <a:t>‹#›</a:t>
            </a:fld>
            <a:r>
              <a:rPr lang="ko-KR" altLang="en-US" dirty="0" smtClean="0"/>
              <a:t> </a:t>
            </a:r>
            <a:r>
              <a:rPr lang="en-US" altLang="ko-KR" dirty="0" smtClean="0"/>
              <a:t>/ 12</a:t>
            </a:r>
            <a:endParaRPr lang="ko-KR" altLang="en-US" dirty="0" smtClean="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표지1_텍스트">
    <p:spTree>
      <p:nvGrpSpPr>
        <p:cNvPr id="1" name=""/>
        <p:cNvGrpSpPr/>
        <p:nvPr/>
      </p:nvGrpSpPr>
      <p:grpSpPr>
        <a:xfrm>
          <a:off x="0" y="0"/>
          <a:ext cx="0" cy="0"/>
          <a:chOff x="0" y="0"/>
          <a:chExt cx="0" cy="0"/>
        </a:xfrm>
      </p:grpSpPr>
      <p:pic>
        <p:nvPicPr>
          <p:cNvPr id="5" name="그림 4" descr="d16_패브릭_표지01.jpg"/>
          <p:cNvPicPr>
            <a:picLocks noChangeAspect="1"/>
          </p:cNvPicPr>
          <p:nvPr userDrawn="1"/>
        </p:nvPicPr>
        <p:blipFill>
          <a:blip r:embed="rId2" cstate="email"/>
          <a:stretch>
            <a:fillRect/>
          </a:stretch>
        </p:blipFill>
        <p:spPr>
          <a:xfrm>
            <a:off x="0" y="0"/>
            <a:ext cx="9144000" cy="6858000"/>
          </a:xfrm>
          <a:prstGeom prst="rect">
            <a:avLst/>
          </a:prstGeom>
        </p:spPr>
      </p:pic>
      <p:sp>
        <p:nvSpPr>
          <p:cNvPr id="8" name="제목 1"/>
          <p:cNvSpPr>
            <a:spLocks noGrp="1"/>
          </p:cNvSpPr>
          <p:nvPr>
            <p:ph type="title"/>
          </p:nvPr>
        </p:nvSpPr>
        <p:spPr>
          <a:xfrm>
            <a:off x="323529" y="188640"/>
            <a:ext cx="8229600" cy="1143000"/>
          </a:xfrm>
        </p:spPr>
        <p:txBody>
          <a:bodyPr>
            <a:normAutofit/>
          </a:bodyPr>
          <a:lstStyle>
            <a:lvl1pPr algn="l">
              <a:lnSpc>
                <a:spcPct val="105000"/>
              </a:lnSpc>
              <a:defRPr sz="4500" b="1" spc="-150" baseline="0">
                <a:solidFill>
                  <a:schemeClr val="bg1"/>
                </a:solidFill>
                <a:effectLst>
                  <a:outerShdw blurRad="50800" dir="2700000" algn="tl" rotWithShape="0">
                    <a:prstClr val="black">
                      <a:alpha val="40000"/>
                    </a:prstClr>
                  </a:outerShdw>
                </a:effectLst>
              </a:defRPr>
            </a:lvl1pPr>
          </a:lstStyle>
          <a:p>
            <a:r>
              <a:rPr lang="ko-KR" altLang="en-US" dirty="0" smtClean="0"/>
              <a:t>마스터 제목 스타일 편집</a:t>
            </a:r>
            <a:endParaRPr lang="ko-KR" altLang="en-US" dirty="0"/>
          </a:p>
        </p:txBody>
      </p:sp>
      <p:sp>
        <p:nvSpPr>
          <p:cNvPr id="9" name="부제목 2"/>
          <p:cNvSpPr txBox="1">
            <a:spLocks/>
          </p:cNvSpPr>
          <p:nvPr userDrawn="1"/>
        </p:nvSpPr>
        <p:spPr>
          <a:xfrm>
            <a:off x="251520" y="6452092"/>
            <a:ext cx="3024336" cy="289276"/>
          </a:xfrm>
          <a:prstGeom prst="rect">
            <a:avLst/>
          </a:prstGeom>
        </p:spPr>
        <p:txBody>
          <a:bodyPr vert="horz" lIns="91440" tIns="45720" rIns="91440" bIns="45720" rtlCol="0">
            <a:normAutofit/>
          </a:bodyPr>
          <a:lstStyle/>
          <a:p>
            <a:pPr lvl="0">
              <a:spcBef>
                <a:spcPct val="20000"/>
              </a:spcBef>
              <a:defRPr/>
            </a:pPr>
            <a:r>
              <a:rPr lang="ko-KR" altLang="en-US" sz="800" dirty="0" smtClean="0">
                <a:solidFill>
                  <a:schemeClr val="tx1">
                    <a:lumMod val="50000"/>
                    <a:lumOff val="50000"/>
                  </a:schemeClr>
                </a:solidFill>
                <a:latin typeface="나눔고딕" pitchFamily="50" charset="-127"/>
                <a:ea typeface="나눔고딕" pitchFamily="50" charset="-127"/>
              </a:rPr>
              <a:t>이 문서는 </a:t>
            </a:r>
            <a:r>
              <a:rPr lang="ko-KR" altLang="en-US" sz="800" dirty="0" err="1" smtClean="0">
                <a:solidFill>
                  <a:schemeClr val="tx1">
                    <a:lumMod val="50000"/>
                    <a:lumOff val="50000"/>
                  </a:schemeClr>
                </a:solidFill>
                <a:latin typeface="나눔고딕" pitchFamily="50" charset="-127"/>
                <a:ea typeface="나눔고딕" pitchFamily="50" charset="-127"/>
              </a:rPr>
              <a:t>나눔글꼴로</a:t>
            </a:r>
            <a:r>
              <a:rPr lang="ko-KR" altLang="en-US" sz="800" dirty="0" smtClean="0">
                <a:solidFill>
                  <a:schemeClr val="tx1">
                    <a:lumMod val="50000"/>
                    <a:lumOff val="50000"/>
                  </a:schemeClr>
                </a:solidFill>
                <a:latin typeface="나눔고딕" pitchFamily="50" charset="-127"/>
                <a:ea typeface="나눔고딕" pitchFamily="50" charset="-127"/>
              </a:rPr>
              <a:t> 작성되었습니다</a:t>
            </a:r>
            <a:r>
              <a:rPr lang="en-US" altLang="ko-KR" sz="800" dirty="0" smtClean="0">
                <a:solidFill>
                  <a:schemeClr val="tx1">
                    <a:lumMod val="50000"/>
                    <a:lumOff val="50000"/>
                  </a:schemeClr>
                </a:solidFill>
                <a:latin typeface="나눔고딕" pitchFamily="50" charset="-127"/>
                <a:ea typeface="나눔고딕" pitchFamily="50" charset="-127"/>
              </a:rPr>
              <a:t>. </a:t>
            </a:r>
            <a:r>
              <a:rPr lang="ko-KR" altLang="en-US" sz="800" u="sng" dirty="0" smtClean="0">
                <a:solidFill>
                  <a:schemeClr val="tx1">
                    <a:lumMod val="50000"/>
                    <a:lumOff val="50000"/>
                  </a:schemeClr>
                </a:solidFill>
                <a:latin typeface="나눔고딕" pitchFamily="50" charset="-127"/>
                <a:ea typeface="나눔고딕" pitchFamily="50" charset="-127"/>
                <a:hlinkClick r:id="rId3"/>
              </a:rPr>
              <a:t>설치하기</a:t>
            </a:r>
            <a:endParaRPr lang="ko-KR" altLang="en-US" sz="800" u="sng" dirty="0" smtClean="0">
              <a:solidFill>
                <a:schemeClr val="tx1">
                  <a:lumMod val="50000"/>
                  <a:lumOff val="50000"/>
                </a:schemeClr>
              </a:solidFill>
              <a:latin typeface="나눔고딕" pitchFamily="50" charset="-127"/>
              <a:ea typeface="나눔고딕" pitchFamily="50" charset="-127"/>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표지2_텍스트">
    <p:spTree>
      <p:nvGrpSpPr>
        <p:cNvPr id="1" name=""/>
        <p:cNvGrpSpPr/>
        <p:nvPr/>
      </p:nvGrpSpPr>
      <p:grpSpPr>
        <a:xfrm>
          <a:off x="0" y="0"/>
          <a:ext cx="0" cy="0"/>
          <a:chOff x="0" y="0"/>
          <a:chExt cx="0" cy="0"/>
        </a:xfrm>
      </p:grpSpPr>
      <p:pic>
        <p:nvPicPr>
          <p:cNvPr id="6" name="그림 5" descr="d16_패브릭_표지02.jpg"/>
          <p:cNvPicPr>
            <a:picLocks noChangeAspect="1"/>
          </p:cNvPicPr>
          <p:nvPr userDrawn="1"/>
        </p:nvPicPr>
        <p:blipFill>
          <a:blip r:embed="rId2" cstate="email"/>
          <a:stretch>
            <a:fillRect/>
          </a:stretch>
        </p:blipFill>
        <p:spPr>
          <a:xfrm>
            <a:off x="0" y="0"/>
            <a:ext cx="9144000" cy="6858000"/>
          </a:xfrm>
          <a:prstGeom prst="rect">
            <a:avLst/>
          </a:prstGeom>
        </p:spPr>
      </p:pic>
      <p:sp>
        <p:nvSpPr>
          <p:cNvPr id="7" name="부제목 2"/>
          <p:cNvSpPr txBox="1">
            <a:spLocks/>
          </p:cNvSpPr>
          <p:nvPr userDrawn="1"/>
        </p:nvSpPr>
        <p:spPr>
          <a:xfrm>
            <a:off x="251520" y="6452092"/>
            <a:ext cx="3024336" cy="289276"/>
          </a:xfrm>
          <a:prstGeom prst="rect">
            <a:avLst/>
          </a:prstGeom>
        </p:spPr>
        <p:txBody>
          <a:bodyPr vert="horz" lIns="91440" tIns="45720" rIns="91440" bIns="45720" rtlCol="0">
            <a:normAutofit/>
          </a:bodyPr>
          <a:lstStyle/>
          <a:p>
            <a:pPr lvl="0">
              <a:spcBef>
                <a:spcPct val="20000"/>
              </a:spcBef>
              <a:defRPr/>
            </a:pPr>
            <a:r>
              <a:rPr lang="ko-KR" altLang="en-US" sz="800" dirty="0" smtClean="0">
                <a:solidFill>
                  <a:schemeClr val="tx1">
                    <a:lumMod val="50000"/>
                    <a:lumOff val="50000"/>
                  </a:schemeClr>
                </a:solidFill>
                <a:latin typeface="나눔고딕" pitchFamily="50" charset="-127"/>
                <a:ea typeface="나눔고딕" pitchFamily="50" charset="-127"/>
              </a:rPr>
              <a:t>이 문서는 </a:t>
            </a:r>
            <a:r>
              <a:rPr lang="ko-KR" altLang="en-US" sz="800" dirty="0" err="1" smtClean="0">
                <a:solidFill>
                  <a:schemeClr val="tx1">
                    <a:lumMod val="50000"/>
                    <a:lumOff val="50000"/>
                  </a:schemeClr>
                </a:solidFill>
                <a:latin typeface="나눔고딕" pitchFamily="50" charset="-127"/>
                <a:ea typeface="나눔고딕" pitchFamily="50" charset="-127"/>
              </a:rPr>
              <a:t>나눔글꼴로</a:t>
            </a:r>
            <a:r>
              <a:rPr lang="ko-KR" altLang="en-US" sz="800" dirty="0" smtClean="0">
                <a:solidFill>
                  <a:schemeClr val="tx1">
                    <a:lumMod val="50000"/>
                    <a:lumOff val="50000"/>
                  </a:schemeClr>
                </a:solidFill>
                <a:latin typeface="나눔고딕" pitchFamily="50" charset="-127"/>
                <a:ea typeface="나눔고딕" pitchFamily="50" charset="-127"/>
              </a:rPr>
              <a:t> 작성되었습니다</a:t>
            </a:r>
            <a:r>
              <a:rPr lang="en-US" altLang="ko-KR" sz="800" dirty="0" smtClean="0">
                <a:solidFill>
                  <a:schemeClr val="tx1">
                    <a:lumMod val="50000"/>
                    <a:lumOff val="50000"/>
                  </a:schemeClr>
                </a:solidFill>
                <a:latin typeface="나눔고딕" pitchFamily="50" charset="-127"/>
                <a:ea typeface="나눔고딕" pitchFamily="50" charset="-127"/>
              </a:rPr>
              <a:t>. </a:t>
            </a:r>
            <a:r>
              <a:rPr lang="ko-KR" altLang="en-US" sz="800" u="sng" dirty="0" smtClean="0">
                <a:solidFill>
                  <a:schemeClr val="tx1">
                    <a:lumMod val="50000"/>
                    <a:lumOff val="50000"/>
                  </a:schemeClr>
                </a:solidFill>
                <a:latin typeface="나눔고딕" pitchFamily="50" charset="-127"/>
                <a:ea typeface="나눔고딕" pitchFamily="50" charset="-127"/>
                <a:hlinkClick r:id="rId3"/>
              </a:rPr>
              <a:t>설치하기</a:t>
            </a:r>
            <a:endParaRPr lang="ko-KR" altLang="en-US" sz="800" u="sng" dirty="0" smtClean="0">
              <a:solidFill>
                <a:schemeClr val="tx1">
                  <a:lumMod val="50000"/>
                  <a:lumOff val="50000"/>
                </a:schemeClr>
              </a:solidFill>
              <a:latin typeface="나눔고딕" pitchFamily="50" charset="-127"/>
              <a:ea typeface="나눔고딕" pitchFamily="50" charset="-127"/>
            </a:endParaRPr>
          </a:p>
        </p:txBody>
      </p:sp>
      <p:sp>
        <p:nvSpPr>
          <p:cNvPr id="8" name="제목 1"/>
          <p:cNvSpPr>
            <a:spLocks noGrp="1"/>
          </p:cNvSpPr>
          <p:nvPr>
            <p:ph type="title"/>
          </p:nvPr>
        </p:nvSpPr>
        <p:spPr>
          <a:xfrm>
            <a:off x="323529" y="188640"/>
            <a:ext cx="8229600" cy="1143000"/>
          </a:xfrm>
        </p:spPr>
        <p:txBody>
          <a:bodyPr>
            <a:normAutofit/>
          </a:bodyPr>
          <a:lstStyle>
            <a:lvl1pPr algn="l">
              <a:lnSpc>
                <a:spcPct val="105000"/>
              </a:lnSpc>
              <a:defRPr sz="4500" b="1" spc="-150" baseline="0">
                <a:solidFill>
                  <a:schemeClr val="bg1"/>
                </a:solidFill>
                <a:effectLst>
                  <a:outerShdw blurRad="50800" dir="2700000" algn="tl" rotWithShape="0">
                    <a:prstClr val="black">
                      <a:alpha val="40000"/>
                    </a:prstClr>
                  </a:outerShdw>
                </a:effectLst>
              </a:defRPr>
            </a:lvl1pPr>
          </a:lstStyle>
          <a:p>
            <a:r>
              <a:rPr lang="ko-KR" altLang="en-US" dirty="0" smtClean="0"/>
              <a:t>마스터 제목 스타일 편집</a:t>
            </a:r>
            <a:endParaRPr lang="ko-KR"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간지1_텍스트">
    <p:spTree>
      <p:nvGrpSpPr>
        <p:cNvPr id="1" name=""/>
        <p:cNvGrpSpPr/>
        <p:nvPr/>
      </p:nvGrpSpPr>
      <p:grpSpPr>
        <a:xfrm>
          <a:off x="0" y="0"/>
          <a:ext cx="0" cy="0"/>
          <a:chOff x="0" y="0"/>
          <a:chExt cx="0" cy="0"/>
        </a:xfrm>
      </p:grpSpPr>
      <p:sp>
        <p:nvSpPr>
          <p:cNvPr id="6" name="직사각형 5"/>
          <p:cNvSpPr/>
          <p:nvPr userDrawn="1"/>
        </p:nvSpPr>
        <p:spPr>
          <a:xfrm>
            <a:off x="1" y="0"/>
            <a:ext cx="9144000" cy="5229200"/>
          </a:xfrm>
          <a:prstGeom prst="rect">
            <a:avLst/>
          </a:prstGeom>
          <a:solidFill>
            <a:schemeClr val="accent5">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
        <p:nvSpPr>
          <p:cNvPr id="7" name="직사각형 6"/>
          <p:cNvSpPr/>
          <p:nvPr userDrawn="1"/>
        </p:nvSpPr>
        <p:spPr>
          <a:xfrm>
            <a:off x="-2" y="0"/>
            <a:ext cx="7452322" cy="6861600"/>
          </a:xfrm>
          <a:prstGeom prst="rect">
            <a:avLst/>
          </a:prstGeom>
          <a:blipFill dpi="0" rotWithShape="1">
            <a:blip r:embed="rId2" cstate="email"/>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84"/>
          </a:p>
        </p:txBody>
      </p:sp>
      <p:sp>
        <p:nvSpPr>
          <p:cNvPr id="8" name="제목 1"/>
          <p:cNvSpPr>
            <a:spLocks noGrp="1"/>
          </p:cNvSpPr>
          <p:nvPr>
            <p:ph type="title"/>
          </p:nvPr>
        </p:nvSpPr>
        <p:spPr>
          <a:xfrm>
            <a:off x="323529" y="1628800"/>
            <a:ext cx="8229600" cy="1143000"/>
          </a:xfrm>
        </p:spPr>
        <p:txBody>
          <a:bodyPr>
            <a:normAutofit/>
          </a:bodyPr>
          <a:lstStyle>
            <a:lvl1pPr algn="l">
              <a:lnSpc>
                <a:spcPct val="105000"/>
              </a:lnSpc>
              <a:defRPr sz="4000" b="1" spc="-150" baseline="0">
                <a:solidFill>
                  <a:schemeClr val="bg1"/>
                </a:solidFill>
                <a:effectLst>
                  <a:outerShdw blurRad="50800" dir="2700000" algn="tl" rotWithShape="0">
                    <a:prstClr val="black">
                      <a:alpha val="40000"/>
                    </a:prstClr>
                  </a:outerShdw>
                </a:effectLst>
              </a:defRPr>
            </a:lvl1pPr>
          </a:lstStyle>
          <a:p>
            <a:r>
              <a:rPr lang="ko-KR" altLang="en-US" dirty="0" smtClean="0"/>
              <a:t>마스터 제목 스타일 편집</a:t>
            </a:r>
            <a:endParaRPr lang="ko-KR"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나눔고딕" pitchFamily="50" charset="-127"/>
                <a:ea typeface="나눔고딕" pitchFamily="50" charset="-127"/>
              </a:defRPr>
            </a:lvl1pPr>
          </a:lstStyle>
          <a:p>
            <a:endParaRPr lang="ko-KR" altLang="en-US"/>
          </a:p>
        </p:txBody>
      </p:sp>
      <p:sp>
        <p:nvSpPr>
          <p:cNvPr id="5" name="바닥글 개체 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나눔고딕" pitchFamily="50" charset="-127"/>
                <a:ea typeface="나눔고딕" pitchFamily="50" charset="-127"/>
              </a:defRPr>
            </a:lvl1pPr>
          </a:lstStyle>
          <a:p>
            <a:endParaRPr lang="ko-KR" altLang="en-US"/>
          </a:p>
        </p:txBody>
      </p:sp>
      <p:sp>
        <p:nvSpPr>
          <p:cNvPr id="6" name="슬라이드 번호 개체 틀 5"/>
          <p:cNvSpPr>
            <a:spLocks noGrp="1"/>
          </p:cNvSpPr>
          <p:nvPr>
            <p:ph type="sldNum" sz="quarter" idx="4"/>
          </p:nvPr>
        </p:nvSpPr>
        <p:spPr>
          <a:xfrm>
            <a:off x="6553201"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나눔고딕" pitchFamily="50" charset="-127"/>
                <a:ea typeface="나눔고딕" pitchFamily="50" charset="-127"/>
              </a:defRPr>
            </a:lvl1pPr>
          </a:lstStyle>
          <a:p>
            <a:fld id="{698D8404-51C6-4B08-BD89-F174425806F8}"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55" r:id="rId1"/>
    <p:sldLayoutId id="2147483672" r:id="rId2"/>
    <p:sldLayoutId id="2147483673" r:id="rId3"/>
    <p:sldLayoutId id="2147483683" r:id="rId4"/>
    <p:sldLayoutId id="2147483675" r:id="rId5"/>
    <p:sldLayoutId id="2147483676" r:id="rId6"/>
    <p:sldLayoutId id="2147483677" r:id="rId7"/>
    <p:sldLayoutId id="2147483678" r:id="rId8"/>
    <p:sldLayoutId id="2147483679" r:id="rId9"/>
    <p:sldLayoutId id="2147483684" r:id="rId10"/>
    <p:sldLayoutId id="2147483681" r:id="rId11"/>
    <p:sldLayoutId id="2147483682" r:id="rId12"/>
    <p:sldLayoutId id="2147483649" r:id="rId13"/>
  </p:sldLayoutIdLst>
  <p:timing>
    <p:tnLst>
      <p:par>
        <p:cTn id="1" dur="indefinite" restart="never" nodeType="tmRoot"/>
      </p:par>
    </p:tnLst>
  </p:timing>
  <p:hf sldNum="0" hdr="0" ftr="0" dt="0"/>
  <p:txStyles>
    <p:titleStyle>
      <a:lvl1pPr algn="ctr" defTabSz="914400" rtl="0" eaLnBrk="1" latinLnBrk="1" hangingPunct="1">
        <a:spcBef>
          <a:spcPct val="0"/>
        </a:spcBef>
        <a:buNone/>
        <a:defRPr sz="4400" kern="1200">
          <a:solidFill>
            <a:schemeClr val="tx1">
              <a:lumMod val="75000"/>
              <a:lumOff val="25000"/>
            </a:schemeClr>
          </a:solidFill>
          <a:latin typeface="나눔고딕" pitchFamily="50" charset="-127"/>
          <a:ea typeface="나눔고딕" pitchFamily="50" charset="-127"/>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lumMod val="75000"/>
              <a:lumOff val="25000"/>
            </a:schemeClr>
          </a:solidFill>
          <a:latin typeface="나눔고딕" pitchFamily="50" charset="-127"/>
          <a:ea typeface="나눔고딕" pitchFamily="50" charset="-127"/>
          <a:cs typeface="+mn-cs"/>
        </a:defRPr>
      </a:lvl1pPr>
      <a:lvl2pPr marL="742950" indent="-285750" algn="l" defTabSz="914400" rtl="0" eaLnBrk="1" latinLnBrk="1" hangingPunct="1">
        <a:spcBef>
          <a:spcPct val="20000"/>
        </a:spcBef>
        <a:buFont typeface="Arial" pitchFamily="34" charset="0"/>
        <a:buChar char="–"/>
        <a:defRPr sz="2800" kern="1200">
          <a:solidFill>
            <a:schemeClr val="tx1">
              <a:lumMod val="75000"/>
              <a:lumOff val="25000"/>
            </a:schemeClr>
          </a:solidFill>
          <a:latin typeface="나눔고딕" pitchFamily="50" charset="-127"/>
          <a:ea typeface="나눔고딕" pitchFamily="50" charset="-127"/>
          <a:cs typeface="+mn-cs"/>
        </a:defRPr>
      </a:lvl2pPr>
      <a:lvl3pPr marL="1143000" indent="-228600" algn="l" defTabSz="914400" rtl="0" eaLnBrk="1" latinLnBrk="1" hangingPunct="1">
        <a:spcBef>
          <a:spcPct val="20000"/>
        </a:spcBef>
        <a:buFont typeface="Arial" pitchFamily="34" charset="0"/>
        <a:buChar char="•"/>
        <a:defRPr sz="2400" kern="1200">
          <a:solidFill>
            <a:schemeClr val="tx1">
              <a:lumMod val="75000"/>
              <a:lumOff val="25000"/>
            </a:schemeClr>
          </a:solidFill>
          <a:latin typeface="나눔고딕" pitchFamily="50" charset="-127"/>
          <a:ea typeface="나눔고딕" pitchFamily="50" charset="-127"/>
          <a:cs typeface="+mn-cs"/>
        </a:defRPr>
      </a:lvl3pPr>
      <a:lvl4pPr marL="1600200" indent="-228600" algn="l" defTabSz="914400" rtl="0" eaLnBrk="1" latinLnBrk="1" hangingPunct="1">
        <a:spcBef>
          <a:spcPct val="20000"/>
        </a:spcBef>
        <a:buFont typeface="Arial" pitchFamily="34" charset="0"/>
        <a:buChar char="–"/>
        <a:defRPr sz="2000" kern="1200">
          <a:solidFill>
            <a:schemeClr val="tx1">
              <a:lumMod val="75000"/>
              <a:lumOff val="25000"/>
            </a:schemeClr>
          </a:solidFill>
          <a:latin typeface="나눔고딕" pitchFamily="50" charset="-127"/>
          <a:ea typeface="나눔고딕" pitchFamily="50" charset="-127"/>
          <a:cs typeface="+mn-cs"/>
        </a:defRPr>
      </a:lvl4pPr>
      <a:lvl5pPr marL="2057400" indent="-228600" algn="l" defTabSz="914400" rtl="0" eaLnBrk="1" latinLnBrk="1" hangingPunct="1">
        <a:spcBef>
          <a:spcPct val="20000"/>
        </a:spcBef>
        <a:buFont typeface="Arial" pitchFamily="34" charset="0"/>
        <a:buChar char="»"/>
        <a:defRPr sz="2000" kern="1200">
          <a:solidFill>
            <a:schemeClr val="tx1">
              <a:lumMod val="75000"/>
              <a:lumOff val="25000"/>
            </a:schemeClr>
          </a:solidFill>
          <a:latin typeface="나눔고딕" pitchFamily="50" charset="-127"/>
          <a:ea typeface="나눔고딕" pitchFamily="50" charset="-127"/>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21songkh@hanmail.net" TargetMode="External"/><Relationship Id="rId2" Type="http://schemas.openxmlformats.org/officeDocument/2006/relationships/hyperlink" Target="http://www.korinf.com/" TargetMode="Externa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hyperlink" Target="mailto:korinf77@naver.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그림 14" descr="d16_패브릭_표지01.jpg"/>
          <p:cNvPicPr>
            <a:picLocks noChangeAspect="1"/>
          </p:cNvPicPr>
          <p:nvPr/>
        </p:nvPicPr>
        <p:blipFill>
          <a:blip r:embed="rId2" cstate="email"/>
          <a:stretch>
            <a:fillRect/>
          </a:stretch>
        </p:blipFill>
        <p:spPr>
          <a:xfrm>
            <a:off x="0" y="0"/>
            <a:ext cx="9144000" cy="6858000"/>
          </a:xfrm>
          <a:prstGeom prst="rect">
            <a:avLst/>
          </a:prstGeom>
        </p:spPr>
      </p:pic>
      <p:sp>
        <p:nvSpPr>
          <p:cNvPr id="2" name="제목 1"/>
          <p:cNvSpPr>
            <a:spLocks noGrp="1"/>
          </p:cNvSpPr>
          <p:nvPr>
            <p:ph type="ctrTitle"/>
          </p:nvPr>
        </p:nvSpPr>
        <p:spPr>
          <a:xfrm>
            <a:off x="323528" y="404664"/>
            <a:ext cx="8280920" cy="2880320"/>
          </a:xfrm>
          <a:effectLst>
            <a:outerShdw blurRad="63500" dir="2700000" algn="tl" rotWithShape="0">
              <a:prstClr val="black">
                <a:alpha val="37000"/>
              </a:prstClr>
            </a:outerShdw>
          </a:effectLst>
        </p:spPr>
        <p:txBody>
          <a:bodyPr>
            <a:noAutofit/>
          </a:bodyPr>
          <a:lstStyle/>
          <a:p>
            <a:pPr algn="l">
              <a:lnSpc>
                <a:spcPct val="105000"/>
              </a:lnSpc>
            </a:pPr>
            <a:r>
              <a:rPr lang="en-US" altLang="ko-KR" sz="4500" b="1" spc="-150" dirty="0">
                <a:solidFill>
                  <a:schemeClr val="bg1"/>
                </a:solidFill>
              </a:rPr>
              <a:t>2017 </a:t>
            </a:r>
            <a:br>
              <a:rPr lang="en-US" altLang="ko-KR" sz="4500" b="1" spc="-150" dirty="0">
                <a:solidFill>
                  <a:schemeClr val="bg1"/>
                </a:solidFill>
              </a:rPr>
            </a:br>
            <a:r>
              <a:rPr lang="en-US" altLang="ko-KR" sz="4500" b="1" spc="-150" dirty="0">
                <a:solidFill>
                  <a:schemeClr val="bg1"/>
                </a:solidFill>
              </a:rPr>
              <a:t>Berlin </a:t>
            </a:r>
            <a:br>
              <a:rPr lang="en-US" altLang="ko-KR" sz="4500" b="1" spc="-150" dirty="0">
                <a:solidFill>
                  <a:schemeClr val="bg1"/>
                </a:solidFill>
              </a:rPr>
            </a:br>
            <a:r>
              <a:rPr lang="en-US" altLang="ko-KR" sz="4500" b="1" spc="-150" dirty="0">
                <a:solidFill>
                  <a:schemeClr val="bg1"/>
                </a:solidFill>
              </a:rPr>
              <a:t>International Peace Conference</a:t>
            </a:r>
            <a:br>
              <a:rPr lang="en-US" altLang="ko-KR" sz="4500" b="1" spc="-150" dirty="0">
                <a:solidFill>
                  <a:schemeClr val="bg1"/>
                </a:solidFill>
              </a:rPr>
            </a:br>
            <a:endParaRPr lang="ko-KR" altLang="en-US" sz="4500" dirty="0">
              <a:solidFill>
                <a:schemeClr val="bg1"/>
              </a:solidFill>
            </a:endParaRPr>
          </a:p>
        </p:txBody>
      </p:sp>
      <p:sp>
        <p:nvSpPr>
          <p:cNvPr id="3" name="부제목 2"/>
          <p:cNvSpPr>
            <a:spLocks noGrp="1"/>
          </p:cNvSpPr>
          <p:nvPr>
            <p:ph type="subTitle" idx="1"/>
          </p:nvPr>
        </p:nvSpPr>
        <p:spPr>
          <a:xfrm>
            <a:off x="251520" y="4581128"/>
            <a:ext cx="2192288" cy="1080120"/>
          </a:xfrm>
        </p:spPr>
        <p:txBody>
          <a:bodyPr>
            <a:noAutofit/>
          </a:bodyPr>
          <a:lstStyle/>
          <a:p>
            <a:pPr algn="l">
              <a:lnSpc>
                <a:spcPct val="150000"/>
              </a:lnSpc>
            </a:pPr>
            <a:r>
              <a:rPr lang="en-US" altLang="ko-KR" sz="1000" b="1" spc="-20" dirty="0">
                <a:solidFill>
                  <a:schemeClr val="tx1">
                    <a:lumMod val="75000"/>
                    <a:lumOff val="25000"/>
                  </a:schemeClr>
                </a:solidFill>
              </a:rPr>
              <a:t>2017.4.13</a:t>
            </a:r>
          </a:p>
          <a:p>
            <a:pPr algn="l">
              <a:lnSpc>
                <a:spcPct val="150000"/>
              </a:lnSpc>
            </a:pPr>
            <a:r>
              <a:rPr lang="en-US" altLang="ko-KR" sz="1000" b="1" spc="-20" dirty="0">
                <a:solidFill>
                  <a:schemeClr val="tx1">
                    <a:lumMod val="75000"/>
                    <a:lumOff val="25000"/>
                  </a:schemeClr>
                </a:solidFill>
              </a:rPr>
              <a:t>Brochure</a:t>
            </a:r>
          </a:p>
          <a:p>
            <a:pPr algn="l">
              <a:lnSpc>
                <a:spcPct val="150000"/>
              </a:lnSpc>
            </a:pPr>
            <a:r>
              <a:rPr lang="en-US" altLang="ko-KR" sz="1000" b="1" spc="-20" dirty="0">
                <a:solidFill>
                  <a:schemeClr val="tx1">
                    <a:lumMod val="75000"/>
                    <a:lumOff val="25000"/>
                  </a:schemeClr>
                </a:solidFill>
              </a:rPr>
              <a:t>Korean Informational Association</a:t>
            </a:r>
            <a:endParaRPr lang="ko-KR" altLang="en-US" sz="1000" dirty="0">
              <a:solidFill>
                <a:schemeClr val="tx1">
                  <a:lumMod val="75000"/>
                  <a:lumOff val="25000"/>
                </a:schemeClr>
              </a:solidFill>
            </a:endParaRPr>
          </a:p>
          <a:p>
            <a:pPr algn="l">
              <a:lnSpc>
                <a:spcPct val="150000"/>
              </a:lnSpc>
            </a:pPr>
            <a:r>
              <a:rPr lang="en-US" altLang="ko-KR" sz="1000" b="1" spc="-20" dirty="0">
                <a:solidFill>
                  <a:schemeClr val="tx1">
                    <a:lumMod val="75000"/>
                    <a:lumOff val="25000"/>
                  </a:schemeClr>
                </a:solidFill>
              </a:rPr>
              <a:t>By K.E.H. / Secretary General</a:t>
            </a:r>
          </a:p>
        </p:txBody>
      </p:sp>
      <p:sp>
        <p:nvSpPr>
          <p:cNvPr id="5" name="TextBox 4"/>
          <p:cNvSpPr txBox="1"/>
          <p:nvPr/>
        </p:nvSpPr>
        <p:spPr>
          <a:xfrm>
            <a:off x="7380312" y="6453336"/>
            <a:ext cx="1584176" cy="215444"/>
          </a:xfrm>
          <a:prstGeom prst="rect">
            <a:avLst/>
          </a:prstGeom>
          <a:noFill/>
        </p:spPr>
        <p:txBody>
          <a:bodyPr wrap="square" rtlCol="0">
            <a:spAutoFit/>
          </a:bodyPr>
          <a:lstStyle/>
          <a:p>
            <a:pPr algn="r"/>
            <a:r>
              <a:rPr lang="en-US" altLang="ko-KR" sz="800" spc="-30" dirty="0">
                <a:solidFill>
                  <a:schemeClr val="tx1">
                    <a:lumMod val="50000"/>
                    <a:lumOff val="50000"/>
                  </a:schemeClr>
                </a:solidFill>
                <a:latin typeface="나눔고딕" pitchFamily="50" charset="-127"/>
                <a:ea typeface="나눔고딕" pitchFamily="50" charset="-127"/>
              </a:rPr>
              <a:t>1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p:cNvSpPr/>
          <p:nvPr/>
        </p:nvSpPr>
        <p:spPr>
          <a:xfrm>
            <a:off x="0" y="0"/>
            <a:ext cx="899592" cy="6858000"/>
          </a:xfrm>
          <a:prstGeom prst="rect">
            <a:avLst/>
          </a:prstGeom>
          <a:solidFill>
            <a:schemeClr val="bg2">
              <a:lumMod val="9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p:cNvSpPr/>
          <p:nvPr/>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부제목 2"/>
          <p:cNvSpPr>
            <a:spLocks noGrp="1"/>
          </p:cNvSpPr>
          <p:nvPr>
            <p:ph type="subTitle" idx="1"/>
          </p:nvPr>
        </p:nvSpPr>
        <p:spPr>
          <a:xfrm>
            <a:off x="1187624" y="4275976"/>
            <a:ext cx="1368152" cy="360040"/>
          </a:xfrm>
        </p:spPr>
        <p:txBody>
          <a:bodyPr>
            <a:normAutofit fontScale="85000" lnSpcReduction="10000"/>
          </a:bodyPr>
          <a:lstStyle/>
          <a:p>
            <a:pPr algn="l"/>
            <a:r>
              <a:rPr lang="en-US" altLang="ko-KR" sz="1400" b="1" spc="-20" dirty="0">
                <a:solidFill>
                  <a:schemeClr val="tx1">
                    <a:lumMod val="75000"/>
                    <a:lumOff val="25000"/>
                  </a:schemeClr>
                </a:solidFill>
              </a:rPr>
              <a:t>Second Schedule</a:t>
            </a:r>
          </a:p>
        </p:txBody>
      </p:sp>
      <p:sp>
        <p:nvSpPr>
          <p:cNvPr id="2" name="제목 1"/>
          <p:cNvSpPr>
            <a:spLocks noGrp="1"/>
          </p:cNvSpPr>
          <p:nvPr>
            <p:ph type="ctrTitle"/>
          </p:nvPr>
        </p:nvSpPr>
        <p:spPr>
          <a:xfrm>
            <a:off x="323528" y="332656"/>
            <a:ext cx="1008112" cy="576064"/>
          </a:xfrm>
          <a:effectLst>
            <a:outerShdw blurRad="76200" dist="12700" dir="2700000" algn="tl" rotWithShape="0">
              <a:prstClr val="black">
                <a:alpha val="40000"/>
              </a:prstClr>
            </a:outerShdw>
          </a:effectLst>
        </p:spPr>
        <p:txBody>
          <a:bodyPr>
            <a:noAutofit/>
          </a:bodyPr>
          <a:lstStyle/>
          <a:p>
            <a:pPr algn="l"/>
            <a:r>
              <a:rPr lang="en-US" altLang="ko-KR" sz="2400" b="1" dirty="0">
                <a:solidFill>
                  <a:schemeClr val="bg1"/>
                </a:solidFill>
              </a:rPr>
              <a:t>2-2</a:t>
            </a:r>
            <a:endParaRPr lang="ko-KR" altLang="en-US" sz="2400" b="1" dirty="0">
              <a:solidFill>
                <a:schemeClr val="bg1"/>
              </a:solidFill>
            </a:endParaRPr>
          </a:p>
        </p:txBody>
      </p:sp>
      <p:sp>
        <p:nvSpPr>
          <p:cNvPr id="14" name="제목 1"/>
          <p:cNvSpPr txBox="1">
            <a:spLocks/>
          </p:cNvSpPr>
          <p:nvPr/>
        </p:nvSpPr>
        <p:spPr>
          <a:xfrm>
            <a:off x="1331640" y="332656"/>
            <a:ext cx="5032690" cy="576064"/>
          </a:xfrm>
          <a:prstGeom prst="rect">
            <a:avLst/>
          </a:prstGeom>
          <a:effectLst>
            <a:outerShdw blurRad="76200" dist="12700" dir="2700000" algn="tl" rotWithShape="0">
              <a:prstClr val="black">
                <a:alpha val="40000"/>
              </a:prstClr>
            </a:outerShdw>
          </a:effectLst>
        </p:spPr>
        <p:txBody>
          <a:bodyPr vert="horz" lIns="91440" tIns="45720" rIns="91440" bIns="45720" rtlCol="0" anchor="ctr">
            <a:noAutofit/>
          </a:bodyPr>
          <a:lstStyle/>
          <a:p>
            <a:pPr defTabSz="914400">
              <a:spcBef>
                <a:spcPct val="0"/>
              </a:spcBef>
              <a:defRPr/>
            </a:pPr>
            <a:r>
              <a:rPr lang="en-US" altLang="ko-KR" sz="2400" b="1" dirty="0">
                <a:solidFill>
                  <a:schemeClr val="bg1"/>
                </a:solidFill>
                <a:latin typeface="나눔고딕" pitchFamily="50" charset="-127"/>
                <a:ea typeface="나눔고딕" pitchFamily="50" charset="-127"/>
                <a:cs typeface="+mj-cs"/>
              </a:rPr>
              <a:t>Schedule</a:t>
            </a:r>
            <a:endParaRPr lang="ko-KR" altLang="en-US" sz="2400" b="1" dirty="0">
              <a:solidFill>
                <a:schemeClr val="bg1"/>
              </a:solidFill>
              <a:latin typeface="나눔고딕" pitchFamily="50" charset="-127"/>
              <a:ea typeface="나눔고딕" pitchFamily="50" charset="-127"/>
              <a:cs typeface="+mj-cs"/>
            </a:endParaRPr>
          </a:p>
        </p:txBody>
      </p:sp>
      <p:sp>
        <p:nvSpPr>
          <p:cNvPr id="11" name="눈물 방울 10"/>
          <p:cNvSpPr/>
          <p:nvPr/>
        </p:nvSpPr>
        <p:spPr>
          <a:xfrm>
            <a:off x="1242100" y="1916832"/>
            <a:ext cx="7200800" cy="1944216"/>
          </a:xfrm>
          <a:prstGeom prst="teardrop">
            <a:avLst/>
          </a:prstGeom>
          <a:blipFill>
            <a:blip r:embed="rId3" cstate="email"/>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effectLst>
                  <a:outerShdw blurRad="50800" dist="38100" dir="2700000" algn="tl" rotWithShape="0">
                    <a:prstClr val="black">
                      <a:alpha val="40000"/>
                    </a:prstClr>
                  </a:outerShdw>
                </a:effectLst>
                <a:latin typeface="나눔고딕" pitchFamily="50" charset="-127"/>
                <a:ea typeface="나눔고딕" pitchFamily="50" charset="-127"/>
              </a:rPr>
              <a:t>October </a:t>
            </a:r>
            <a:r>
              <a:rPr lang="en-US" altLang="ko-KR" sz="1400" b="1" dirty="0">
                <a:solidFill>
                  <a:schemeClr val="tx1"/>
                </a:solidFill>
                <a:effectLst>
                  <a:outerShdw blurRad="50800" dist="38100" dir="2700000" algn="tl" rotWithShape="0">
                    <a:prstClr val="black">
                      <a:alpha val="40000"/>
                    </a:prstClr>
                  </a:outerShdw>
                </a:effectLst>
                <a:latin typeface="나눔고딕" pitchFamily="50" charset="-127"/>
                <a:ea typeface="나눔고딕" pitchFamily="50" charset="-127"/>
              </a:rPr>
              <a:t>2-6 (4 nights and 5 days)</a:t>
            </a:r>
          </a:p>
          <a:p>
            <a:pPr algn="ctr"/>
            <a:endParaRPr lang="ko-KR" altLang="en-US" sz="1400" b="1" dirty="0">
              <a:solidFill>
                <a:schemeClr val="tx1"/>
              </a:solidFill>
              <a:effectLst>
                <a:outerShdw blurRad="50800" dist="38100" dir="2700000" algn="tl" rotWithShape="0">
                  <a:prstClr val="black">
                    <a:alpha val="40000"/>
                  </a:prstClr>
                </a:outerShdw>
              </a:effectLst>
              <a:latin typeface="나눔고딕" pitchFamily="50" charset="-127"/>
              <a:ea typeface="나눔고딕" pitchFamily="50" charset="-127"/>
            </a:endParaRPr>
          </a:p>
          <a:p>
            <a:pPr algn="ctr"/>
            <a:r>
              <a:rPr lang="en-US" altLang="ko-KR" sz="1400" b="1" dirty="0">
                <a:solidFill>
                  <a:schemeClr val="tx1"/>
                </a:solidFill>
                <a:effectLst>
                  <a:outerShdw blurRad="50800" dist="38100" dir="2700000" algn="tl" rotWithShape="0">
                    <a:prstClr val="black">
                      <a:alpha val="40000"/>
                    </a:prstClr>
                  </a:outerShdw>
                </a:effectLst>
                <a:latin typeface="나눔고딕" pitchFamily="50" charset="-127"/>
                <a:ea typeface="나눔고딕" pitchFamily="50" charset="-127"/>
              </a:rPr>
              <a:t>Seoul-Frankfurt-Wittenberg-Berlin-Leipzig</a:t>
            </a:r>
          </a:p>
          <a:p>
            <a:pPr algn="ctr"/>
            <a:r>
              <a:rPr lang="en-US" altLang="ko-KR" sz="1400" b="1" dirty="0">
                <a:solidFill>
                  <a:schemeClr val="tx1"/>
                </a:solidFill>
                <a:effectLst>
                  <a:outerShdw blurRad="50800" dist="38100" dir="2700000" algn="tl" rotWithShape="0">
                    <a:prstClr val="black">
                      <a:alpha val="40000"/>
                    </a:prstClr>
                  </a:outerShdw>
                </a:effectLst>
                <a:latin typeface="나눔고딕" pitchFamily="50" charset="-127"/>
                <a:ea typeface="나눔고딕" pitchFamily="50" charset="-127"/>
              </a:rPr>
              <a:t>-Dresden-Munich-Seoul</a:t>
            </a:r>
            <a:endParaRPr lang="ko-KR" altLang="en-US" sz="1400" b="1" dirty="0">
              <a:solidFill>
                <a:schemeClr val="tx1"/>
              </a:solidFill>
              <a:effectLst>
                <a:outerShdw blurRad="50800" dist="38100" dir="2700000" algn="tl" rotWithShape="0">
                  <a:prstClr val="black">
                    <a:alpha val="40000"/>
                  </a:prstClr>
                </a:outerShdw>
              </a:effectLst>
              <a:latin typeface="나눔고딕" pitchFamily="50" charset="-127"/>
              <a:ea typeface="나눔고딕" pitchFamily="50" charset="-127"/>
            </a:endParaRPr>
          </a:p>
        </p:txBody>
      </p:sp>
      <p:sp>
        <p:nvSpPr>
          <p:cNvPr id="12" name="눈물 방울 11"/>
          <p:cNvSpPr/>
          <p:nvPr/>
        </p:nvSpPr>
        <p:spPr>
          <a:xfrm>
            <a:off x="1259632" y="4509120"/>
            <a:ext cx="7056784" cy="1944216"/>
          </a:xfrm>
          <a:prstGeom prst="teardrop">
            <a:avLst/>
          </a:prstGeom>
          <a:blipFill>
            <a:blip r:embed="rId4" cstate="email"/>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effectLst>
                  <a:outerShdw blurRad="38100" dist="38100" dir="2700000" algn="tl">
                    <a:srgbClr val="000000">
                      <a:alpha val="43137"/>
                    </a:srgbClr>
                  </a:outerShdw>
                </a:effectLst>
                <a:latin typeface="나눔고딕" pitchFamily="50" charset="-127"/>
                <a:ea typeface="나눔고딕" pitchFamily="50" charset="-127"/>
              </a:rPr>
              <a:t>October </a:t>
            </a:r>
            <a:r>
              <a:rPr lang="en-US" altLang="ko-KR" sz="1400" b="1" dirty="0">
                <a:solidFill>
                  <a:schemeClr val="tx1"/>
                </a:solidFill>
                <a:effectLst>
                  <a:outerShdw blurRad="38100" dist="38100" dir="2700000" algn="tl">
                    <a:srgbClr val="000000">
                      <a:alpha val="43137"/>
                    </a:srgbClr>
                  </a:outerShdw>
                </a:effectLst>
                <a:latin typeface="나눔고딕" pitchFamily="50" charset="-127"/>
                <a:ea typeface="나눔고딕" pitchFamily="50" charset="-127"/>
              </a:rPr>
              <a:t>6 ~ 13 (7 nights </a:t>
            </a:r>
            <a:r>
              <a:rPr lang="en-US" altLang="ko-KR" sz="1400" b="1" dirty="0">
                <a:solidFill>
                  <a:schemeClr val="tx1"/>
                </a:solidFill>
                <a:effectLst>
                  <a:outerShdw blurRad="38100" dist="38100" dir="2700000" algn="tl">
                    <a:srgbClr val="000000">
                      <a:alpha val="43137"/>
                    </a:srgbClr>
                  </a:outerShdw>
                </a:effectLst>
                <a:latin typeface="나눔고딕" pitchFamily="50" charset="-127"/>
                <a:ea typeface="나눔고딕" pitchFamily="50" charset="-127"/>
              </a:rPr>
              <a:t>8 days</a:t>
            </a:r>
            <a:r>
              <a:rPr lang="en-US" altLang="ko-KR" sz="1400" b="1" dirty="0">
                <a:solidFill>
                  <a:schemeClr val="tx1"/>
                </a:solidFill>
                <a:effectLst>
                  <a:outerShdw blurRad="38100" dist="38100" dir="2700000" algn="tl">
                    <a:srgbClr val="000000">
                      <a:alpha val="43137"/>
                    </a:srgbClr>
                  </a:outerShdw>
                </a:effectLst>
                <a:latin typeface="나눔고딕" pitchFamily="50" charset="-127"/>
                <a:ea typeface="나눔고딕" pitchFamily="50" charset="-127"/>
              </a:rPr>
              <a:t>)</a:t>
            </a:r>
          </a:p>
          <a:p>
            <a:pPr algn="ctr"/>
            <a:endParaRPr lang="en-US" altLang="ko-KR" sz="1400" b="1" dirty="0">
              <a:solidFill>
                <a:schemeClr val="tx1"/>
              </a:solidFill>
              <a:effectLst>
                <a:outerShdw blurRad="38100" dist="38100" dir="2700000" algn="tl">
                  <a:srgbClr val="000000">
                    <a:alpha val="43137"/>
                  </a:srgbClr>
                </a:outerShdw>
              </a:effectLst>
              <a:latin typeface="나눔고딕" pitchFamily="50" charset="-127"/>
              <a:ea typeface="나눔고딕" pitchFamily="50" charset="-127"/>
            </a:endParaRPr>
          </a:p>
          <a:p>
            <a:pPr algn="ctr"/>
            <a:r>
              <a:rPr lang="en-US" altLang="ko-KR" sz="1400" b="1" dirty="0">
                <a:solidFill>
                  <a:schemeClr val="tx1"/>
                </a:solidFill>
                <a:effectLst>
                  <a:outerShdw blurRad="38100" dist="38100" dir="2700000" algn="tl">
                    <a:srgbClr val="000000">
                      <a:alpha val="43137"/>
                    </a:srgbClr>
                  </a:outerShdw>
                </a:effectLst>
                <a:latin typeface="나눔고딕" pitchFamily="50" charset="-127"/>
                <a:ea typeface="나눔고딕" pitchFamily="50" charset="-127"/>
              </a:rPr>
              <a:t>Dresden-Prague-Tabor-</a:t>
            </a:r>
            <a:r>
              <a:rPr lang="en-US" altLang="ko-KR" sz="1400" b="1" dirty="0" err="1">
                <a:solidFill>
                  <a:schemeClr val="tx1"/>
                </a:solidFill>
                <a:effectLst>
                  <a:outerShdw blurRad="38100" dist="38100" dir="2700000" algn="tl">
                    <a:srgbClr val="000000">
                      <a:alpha val="43137"/>
                    </a:srgbClr>
                  </a:outerShdw>
                </a:effectLst>
                <a:latin typeface="나눔고딕" pitchFamily="50" charset="-127"/>
                <a:ea typeface="나눔고딕" pitchFamily="50" charset="-127"/>
              </a:rPr>
              <a:t>Ceskebudejovice</a:t>
            </a:r>
            <a:r>
              <a:rPr lang="en-US" altLang="ko-KR" sz="1400" b="1" dirty="0">
                <a:solidFill>
                  <a:schemeClr val="tx1"/>
                </a:solidFill>
                <a:effectLst>
                  <a:outerShdw blurRad="38100" dist="38100" dir="2700000" algn="tl">
                    <a:srgbClr val="000000">
                      <a:alpha val="43137"/>
                    </a:srgbClr>
                  </a:outerShdw>
                </a:effectLst>
                <a:latin typeface="나눔고딕" pitchFamily="50" charset="-127"/>
                <a:ea typeface="나눔고딕" pitchFamily="50" charset="-127"/>
              </a:rPr>
              <a:t>-</a:t>
            </a:r>
            <a:r>
              <a:rPr lang="en-US" altLang="ko-KR" sz="1400" b="1" dirty="0" err="1">
                <a:solidFill>
                  <a:schemeClr val="tx1"/>
                </a:solidFill>
                <a:effectLst>
                  <a:outerShdw blurRad="38100" dist="38100" dir="2700000" algn="tl">
                    <a:srgbClr val="000000">
                      <a:alpha val="43137"/>
                    </a:srgbClr>
                  </a:outerShdw>
                </a:effectLst>
                <a:latin typeface="나눔고딕" pitchFamily="50" charset="-127"/>
                <a:ea typeface="나눔고딕" pitchFamily="50" charset="-127"/>
              </a:rPr>
              <a:t>Hallstat</a:t>
            </a:r>
            <a:r>
              <a:rPr lang="en-US" altLang="ko-KR" sz="1400" b="1" dirty="0">
                <a:solidFill>
                  <a:schemeClr val="tx1"/>
                </a:solidFill>
                <a:effectLst>
                  <a:outerShdw blurRad="38100" dist="38100" dir="2700000" algn="tl">
                    <a:srgbClr val="000000">
                      <a:alpha val="43137"/>
                    </a:srgbClr>
                  </a:outerShdw>
                </a:effectLst>
                <a:latin typeface="나눔고딕" pitchFamily="50" charset="-127"/>
                <a:ea typeface="나눔고딕" pitchFamily="50" charset="-127"/>
              </a:rPr>
              <a:t>-Munich</a:t>
            </a:r>
          </a:p>
          <a:p>
            <a:pPr algn="ctr"/>
            <a:r>
              <a:rPr lang="en-US" altLang="ko-KR" sz="1400" b="1" dirty="0">
                <a:solidFill>
                  <a:schemeClr val="tx1"/>
                </a:solidFill>
                <a:effectLst>
                  <a:outerShdw blurRad="38100" dist="38100" dir="2700000" algn="tl">
                    <a:srgbClr val="000000">
                      <a:alpha val="43137"/>
                    </a:srgbClr>
                  </a:outerShdw>
                </a:effectLst>
                <a:latin typeface="나눔고딕" pitchFamily="50" charset="-127"/>
                <a:ea typeface="나눔고딕" pitchFamily="50" charset="-127"/>
              </a:rPr>
              <a:t>-</a:t>
            </a:r>
            <a:r>
              <a:rPr lang="en-US" altLang="ko-KR" sz="1400" b="1" dirty="0">
                <a:solidFill>
                  <a:schemeClr val="tx1"/>
                </a:solidFill>
                <a:effectLst>
                  <a:outerShdw blurRad="38100" dist="38100" dir="2700000" algn="tl">
                    <a:srgbClr val="000000">
                      <a:alpha val="43137"/>
                    </a:srgbClr>
                  </a:outerShdw>
                </a:effectLst>
                <a:latin typeface="나눔고딕" pitchFamily="50" charset="-127"/>
                <a:ea typeface="나눔고딕" pitchFamily="50" charset="-127"/>
              </a:rPr>
              <a:t>Zurich-Geneva-Samoni-Noyon-Paris-Seoul</a:t>
            </a:r>
            <a:endParaRPr lang="ko-KR" altLang="en-US" sz="1400" b="1" dirty="0">
              <a:solidFill>
                <a:schemeClr val="tx1"/>
              </a:solidFill>
              <a:effectLst>
                <a:outerShdw blurRad="38100" dist="38100" dir="2700000" algn="tl">
                  <a:srgbClr val="000000">
                    <a:alpha val="43137"/>
                  </a:srgbClr>
                </a:outerShdw>
              </a:effectLst>
              <a:latin typeface="나눔고딕" pitchFamily="50" charset="-127"/>
              <a:ea typeface="나눔고딕" pitchFamily="50" charset="-127"/>
            </a:endParaRPr>
          </a:p>
        </p:txBody>
      </p:sp>
      <p:sp>
        <p:nvSpPr>
          <p:cNvPr id="15" name="TextBox 14"/>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10</a:t>
            </a:fld>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8" name="부제목 2"/>
          <p:cNvSpPr txBox="1">
            <a:spLocks/>
          </p:cNvSpPr>
          <p:nvPr/>
        </p:nvSpPr>
        <p:spPr>
          <a:xfrm>
            <a:off x="1187624" y="1772816"/>
            <a:ext cx="1368152" cy="360040"/>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First Schedule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1" y="0"/>
            <a:ext cx="9144000" cy="5229200"/>
          </a:xfrm>
          <a:prstGeom prst="rect">
            <a:avLst/>
          </a:prstGeom>
          <a:solidFill>
            <a:schemeClr val="accent5">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p:cNvSpPr/>
          <p:nvPr/>
        </p:nvSpPr>
        <p:spPr>
          <a:xfrm>
            <a:off x="-2" y="0"/>
            <a:ext cx="7452322" cy="6861600"/>
          </a:xfrm>
          <a:prstGeom prst="rect">
            <a:avLst/>
          </a:prstGeom>
          <a:blipFill dpi="0" rotWithShape="1">
            <a:blip r:embed="rId2" cstate="email"/>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7992" y="1814961"/>
            <a:ext cx="7772400" cy="1470025"/>
          </a:xfrm>
          <a:effectLst>
            <a:outerShdw blurRad="76200" dist="12700" dir="2700000" algn="tl" rotWithShape="0">
              <a:prstClr val="black">
                <a:alpha val="40000"/>
              </a:prstClr>
            </a:outerShdw>
          </a:effectLst>
        </p:spPr>
        <p:txBody>
          <a:bodyPr>
            <a:noAutofit/>
          </a:bodyPr>
          <a:lstStyle/>
          <a:p>
            <a:pPr algn="l">
              <a:lnSpc>
                <a:spcPts val="5600"/>
              </a:lnSpc>
            </a:pPr>
            <a:r>
              <a:rPr lang="en-US" altLang="ko-KR" sz="4000" b="1" spc="-150" dirty="0">
                <a:solidFill>
                  <a:schemeClr val="bg1"/>
                </a:solidFill>
              </a:rPr>
              <a:t>03 Programs</a:t>
            </a:r>
            <a:br>
              <a:rPr lang="en-US" altLang="ko-KR" sz="4000" b="1" spc="-150" dirty="0">
                <a:solidFill>
                  <a:schemeClr val="bg1"/>
                </a:solidFill>
              </a:rPr>
            </a:br>
            <a:endParaRPr lang="ko-KR" altLang="en-US" sz="4000" dirty="0">
              <a:solidFill>
                <a:schemeClr val="bg1"/>
              </a:solidFill>
            </a:endParaRPr>
          </a:p>
        </p:txBody>
      </p:sp>
      <p:sp>
        <p:nvSpPr>
          <p:cNvPr id="6" name="TextBox 5"/>
          <p:cNvSpPr txBox="1"/>
          <p:nvPr/>
        </p:nvSpPr>
        <p:spPr>
          <a:xfrm>
            <a:off x="7380312" y="6453336"/>
            <a:ext cx="1584176" cy="215444"/>
          </a:xfrm>
          <a:prstGeom prst="rect">
            <a:avLst/>
          </a:prstGeom>
          <a:noFill/>
        </p:spPr>
        <p:txBody>
          <a:bodyPr wrap="square" rtlCol="0">
            <a:spAutoFit/>
          </a:bodyPr>
          <a:lstStyle/>
          <a:p>
            <a:pPr algn="r"/>
            <a:r>
              <a:rPr lang="en-US" altLang="ko-KR" sz="800" spc="-30" dirty="0">
                <a:solidFill>
                  <a:schemeClr val="tx1">
                    <a:lumMod val="50000"/>
                    <a:lumOff val="50000"/>
                  </a:schemeClr>
                </a:solidFill>
                <a:latin typeface="나눔고딕" pitchFamily="50" charset="-127"/>
                <a:ea typeface="나눔고딕" pitchFamily="50" charset="-127"/>
              </a:rPr>
              <a:t>11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Tree>
    <p:extLst>
      <p:ext uri="{BB962C8B-B14F-4D97-AF65-F5344CB8AC3E}">
        <p14:creationId xmlns:p14="http://schemas.microsoft.com/office/powerpoint/2010/main" val="3161494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3528" y="332656"/>
            <a:ext cx="1008112" cy="576064"/>
          </a:xfrm>
          <a:effectLst>
            <a:outerShdw blurRad="76200" dist="12700" dir="2700000" algn="tl" rotWithShape="0">
              <a:prstClr val="black">
                <a:alpha val="50000"/>
              </a:prstClr>
            </a:outerShdw>
          </a:effectLst>
        </p:spPr>
        <p:txBody>
          <a:bodyPr>
            <a:noAutofit/>
          </a:bodyPr>
          <a:lstStyle/>
          <a:p>
            <a:pPr algn="l"/>
            <a:r>
              <a:rPr lang="en-US" altLang="ko-KR" sz="2400" b="1" dirty="0">
                <a:solidFill>
                  <a:schemeClr val="bg1"/>
                </a:solidFill>
              </a:rPr>
              <a:t>3</a:t>
            </a:r>
            <a:r>
              <a:rPr lang="en-US" altLang="ko-KR" sz="2400" b="1" dirty="0">
                <a:solidFill>
                  <a:schemeClr val="bg1"/>
                </a:solidFill>
              </a:rPr>
              <a:t>-1</a:t>
            </a:r>
            <a:endParaRPr lang="ko-KR" altLang="en-US" sz="2400" b="1" dirty="0">
              <a:solidFill>
                <a:schemeClr val="bg1"/>
              </a:solidFill>
            </a:endParaRPr>
          </a:p>
        </p:txBody>
      </p:sp>
      <p:sp>
        <p:nvSpPr>
          <p:cNvPr id="3" name="부제목 2"/>
          <p:cNvSpPr>
            <a:spLocks noGrp="1"/>
          </p:cNvSpPr>
          <p:nvPr>
            <p:ph type="subTitle" idx="1"/>
          </p:nvPr>
        </p:nvSpPr>
        <p:spPr>
          <a:xfrm>
            <a:off x="1301964" y="1292977"/>
            <a:ext cx="3312368" cy="360040"/>
          </a:xfrm>
        </p:spPr>
        <p:txBody>
          <a:bodyPr>
            <a:normAutofit/>
          </a:bodyPr>
          <a:lstStyle/>
          <a:p>
            <a:pPr algn="l"/>
            <a:r>
              <a:rPr lang="en-US" altLang="ko-KR" sz="1400" b="1" spc="-20" dirty="0">
                <a:solidFill>
                  <a:schemeClr val="tx1">
                    <a:lumMod val="75000"/>
                    <a:lumOff val="25000"/>
                  </a:schemeClr>
                </a:solidFill>
              </a:rPr>
              <a:t>01     Time / Place</a:t>
            </a:r>
          </a:p>
        </p:txBody>
      </p:sp>
      <p:sp>
        <p:nvSpPr>
          <p:cNvPr id="6" name="부제목 2"/>
          <p:cNvSpPr txBox="1">
            <a:spLocks/>
          </p:cNvSpPr>
          <p:nvPr/>
        </p:nvSpPr>
        <p:spPr>
          <a:xfrm>
            <a:off x="1763688" y="1570710"/>
            <a:ext cx="6120680" cy="422230"/>
          </a:xfrm>
          <a:prstGeom prst="rect">
            <a:avLst/>
          </a:prstGeom>
        </p:spPr>
        <p:txBody>
          <a:bodyPr vert="horz" lIns="91440" tIns="45720" rIns="91440" bIns="45720" rtlCol="0">
            <a:noAutofit/>
          </a:bodyPr>
          <a:lstStyle/>
          <a:p>
            <a:pPr>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4" name="제목 1"/>
          <p:cNvSpPr txBox="1">
            <a:spLocks/>
          </p:cNvSpPr>
          <p:nvPr/>
        </p:nvSpPr>
        <p:spPr>
          <a:xfrm>
            <a:off x="1259632" y="276253"/>
            <a:ext cx="7776864" cy="700900"/>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S</a:t>
            </a:r>
            <a:r>
              <a:rPr lang="en-US" altLang="ko-KR" sz="2400" b="1" dirty="0">
                <a:solidFill>
                  <a:schemeClr val="bg1"/>
                </a:solidFill>
                <a:latin typeface="나눔고딕" pitchFamily="50" charset="-127"/>
                <a:ea typeface="나눔고딕" pitchFamily="50" charset="-127"/>
                <a:cs typeface="+mj-cs"/>
              </a:rPr>
              <a:t>pecial Event </a:t>
            </a:r>
          </a:p>
          <a:p>
            <a:pPr lvl="0">
              <a:spcBef>
                <a:spcPct val="0"/>
              </a:spcBef>
              <a:defRPr/>
            </a:pPr>
            <a:r>
              <a:rPr lang="en-US" altLang="ko-KR" sz="2400" b="1" dirty="0">
                <a:solidFill>
                  <a:schemeClr val="bg1"/>
                </a:solidFill>
                <a:latin typeface="나눔고딕" pitchFamily="50" charset="-127"/>
                <a:ea typeface="나눔고딕" pitchFamily="50" charset="-127"/>
                <a:cs typeface="+mj-cs"/>
              </a:rPr>
              <a:t>for </a:t>
            </a:r>
            <a:r>
              <a:rPr lang="en-US" altLang="ko-KR" sz="2400" b="1" dirty="0">
                <a:solidFill>
                  <a:schemeClr val="bg1"/>
                </a:solidFill>
                <a:latin typeface="나눔고딕" pitchFamily="50" charset="-127"/>
                <a:ea typeface="나눔고딕" pitchFamily="50" charset="-127"/>
                <a:cs typeface="+mj-cs"/>
              </a:rPr>
              <a:t>the 500th anniversary of the Reformation </a:t>
            </a:r>
          </a:p>
          <a:p>
            <a:pPr defTabSz="914400">
              <a:spcBef>
                <a:spcPct val="0"/>
              </a:spcBef>
              <a:defRPr/>
            </a:pPr>
            <a:endParaRPr lang="ko-KR" altLang="en-US" sz="2400" b="1" dirty="0">
              <a:solidFill>
                <a:schemeClr val="bg1"/>
              </a:solidFill>
              <a:latin typeface="나눔고딕" pitchFamily="50" charset="-127"/>
              <a:ea typeface="나눔고딕" pitchFamily="50" charset="-127"/>
              <a:cs typeface="+mj-cs"/>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12</a:t>
            </a:fld>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3" name="부제목 2"/>
          <p:cNvSpPr txBox="1">
            <a:spLocks/>
          </p:cNvSpPr>
          <p:nvPr/>
        </p:nvSpPr>
        <p:spPr>
          <a:xfrm>
            <a:off x="1259634" y="2426684"/>
            <a:ext cx="3287629" cy="540195"/>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02     Host</a:t>
            </a:r>
          </a:p>
        </p:txBody>
      </p:sp>
      <p:sp>
        <p:nvSpPr>
          <p:cNvPr id="16" name="부제목 2"/>
          <p:cNvSpPr txBox="1">
            <a:spLocks/>
          </p:cNvSpPr>
          <p:nvPr/>
        </p:nvSpPr>
        <p:spPr>
          <a:xfrm>
            <a:off x="1225377" y="3617144"/>
            <a:ext cx="3312368" cy="395203"/>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03     Content and Meaning</a:t>
            </a:r>
          </a:p>
        </p:txBody>
      </p:sp>
      <p:sp>
        <p:nvSpPr>
          <p:cNvPr id="5" name="직사각형 4"/>
          <p:cNvSpPr/>
          <p:nvPr/>
        </p:nvSpPr>
        <p:spPr>
          <a:xfrm>
            <a:off x="1684263" y="2794948"/>
            <a:ext cx="6560147" cy="271869"/>
          </a:xfrm>
          <a:prstGeom prst="rect">
            <a:avLst/>
          </a:prstGeom>
        </p:spPr>
        <p:txBody>
          <a:bodyPr wrap="square">
            <a:spAutoFit/>
          </a:bodyPr>
          <a:lstStyle/>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Organizing Committee, Korean Christian gross Association, Kookmin Ilbo</a:t>
            </a:r>
            <a:r>
              <a:rPr lang="en-US" altLang="ko-KR" sz="1100" spc="-20" dirty="0">
                <a:solidFill>
                  <a:prstClr val="black">
                    <a:lumMod val="75000"/>
                    <a:lumOff val="25000"/>
                  </a:prstClr>
                </a:solidFill>
                <a:latin typeface="나눔고딕" pitchFamily="50" charset="-127"/>
                <a:ea typeface="나눔고딕" pitchFamily="50" charset="-127"/>
              </a:rPr>
              <a:t>.</a:t>
            </a:r>
          </a:p>
        </p:txBody>
      </p:sp>
      <p:sp>
        <p:nvSpPr>
          <p:cNvPr id="4" name="직사각형 3"/>
          <p:cNvSpPr/>
          <p:nvPr/>
        </p:nvSpPr>
        <p:spPr>
          <a:xfrm>
            <a:off x="1907704" y="1615002"/>
            <a:ext cx="6336704" cy="307777"/>
          </a:xfrm>
          <a:prstGeom prst="rect">
            <a:avLst/>
          </a:prstGeom>
        </p:spPr>
        <p:txBody>
          <a:bodyPr wrap="square">
            <a:spAutoFit/>
          </a:bodyPr>
          <a:lstStyle/>
          <a:p>
            <a:r>
              <a:rPr lang="en-US" altLang="ko-KR" sz="1400" dirty="0"/>
              <a:t>October 2, 2017 </a:t>
            </a:r>
            <a:r>
              <a:rPr lang="en-US" altLang="ko-KR" sz="1400" dirty="0"/>
              <a:t> 6:00 </a:t>
            </a:r>
            <a:r>
              <a:rPr lang="en-US" altLang="ko-KR" sz="1400" dirty="0"/>
              <a:t>pm </a:t>
            </a:r>
            <a:r>
              <a:rPr lang="en-US" altLang="ko-KR" sz="1400" dirty="0"/>
              <a:t>/ </a:t>
            </a:r>
            <a:r>
              <a:rPr lang="en-US" altLang="ko-KR" sz="1400" dirty="0"/>
              <a:t>Wittenberg Church and Hotel Auditorium</a:t>
            </a:r>
            <a:endParaRPr lang="ko-KR" altLang="en-US" sz="1400" dirty="0"/>
          </a:p>
        </p:txBody>
      </p:sp>
      <p:sp>
        <p:nvSpPr>
          <p:cNvPr id="7" name="직사각형 6"/>
          <p:cNvSpPr/>
          <p:nvPr/>
        </p:nvSpPr>
        <p:spPr>
          <a:xfrm>
            <a:off x="1979712" y="3938986"/>
            <a:ext cx="6408712" cy="2031325"/>
          </a:xfrm>
          <a:prstGeom prst="rect">
            <a:avLst/>
          </a:prstGeom>
        </p:spPr>
        <p:txBody>
          <a:bodyPr wrap="square">
            <a:spAutoFit/>
          </a:bodyPr>
          <a:lstStyle/>
          <a:p>
            <a:r>
              <a:rPr lang="en-US" altLang="ko-KR" sz="1400" dirty="0"/>
              <a:t>Wittenberg is famous for the birthplace of the Reformation which started with the Luther’s release of 95 refutations condemning the indulgence sale in </a:t>
            </a:r>
            <a:r>
              <a:rPr lang="en-US" altLang="ko-KR" sz="1400" dirty="0"/>
              <a:t>1517 as well as for the </a:t>
            </a:r>
            <a:r>
              <a:rPr lang="en-US" altLang="ko-KR" sz="1400" dirty="0"/>
              <a:t>church Luther preached, Luther's house and cemetry, museum of the </a:t>
            </a:r>
            <a:r>
              <a:rPr lang="en-US" altLang="ko-KR" sz="1400" dirty="0"/>
              <a:t>Reformation and other various </a:t>
            </a:r>
            <a:r>
              <a:rPr lang="en-US" altLang="ko-KR" sz="1400" dirty="0"/>
              <a:t>religious ruins related to the Reformation</a:t>
            </a:r>
            <a:r>
              <a:rPr lang="en-US" altLang="ko-KR" sz="1400" dirty="0"/>
              <a:t>.</a:t>
            </a:r>
          </a:p>
          <a:p>
            <a:endParaRPr lang="en-US" altLang="ko-KR" sz="1400" dirty="0"/>
          </a:p>
          <a:p>
            <a:r>
              <a:rPr lang="en-US" altLang="ko-KR" sz="1400" dirty="0"/>
              <a:t>At </a:t>
            </a:r>
            <a:r>
              <a:rPr lang="en-US" altLang="ko-KR" sz="1400" dirty="0"/>
              <a:t>first day of visit to </a:t>
            </a:r>
            <a:r>
              <a:rPr lang="en-US" altLang="ko-KR" sz="1400" dirty="0"/>
              <a:t>Germany, </a:t>
            </a:r>
            <a:r>
              <a:rPr lang="en-US" altLang="ko-KR" sz="1400" dirty="0"/>
              <a:t>we will drop in Wittenberg, review the process of the Reformation and seeks a way for the Korean church to go along with key related persons on the 500th anniversary of the Reformation</a:t>
            </a:r>
            <a:endParaRPr lang="ko-KR" altLang="en-US" sz="1400" dirty="0"/>
          </a:p>
        </p:txBody>
      </p:sp>
    </p:spTree>
    <p:extLst>
      <p:ext uri="{BB962C8B-B14F-4D97-AF65-F5344CB8AC3E}">
        <p14:creationId xmlns:p14="http://schemas.microsoft.com/office/powerpoint/2010/main" val="2725362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3528" y="332656"/>
            <a:ext cx="1008112" cy="576064"/>
          </a:xfrm>
          <a:effectLst>
            <a:outerShdw blurRad="76200" dist="12700" dir="2700000" algn="tl" rotWithShape="0">
              <a:prstClr val="black">
                <a:alpha val="50000"/>
              </a:prstClr>
            </a:outerShdw>
          </a:effectLst>
        </p:spPr>
        <p:txBody>
          <a:bodyPr>
            <a:noAutofit/>
          </a:bodyPr>
          <a:lstStyle/>
          <a:p>
            <a:pPr algn="l"/>
            <a:r>
              <a:rPr lang="en-US" altLang="ko-KR" sz="2400" b="1" dirty="0">
                <a:solidFill>
                  <a:schemeClr val="bg1"/>
                </a:solidFill>
              </a:rPr>
              <a:t>3-2</a:t>
            </a:r>
            <a:endParaRPr lang="ko-KR" altLang="en-US" sz="2400" b="1" dirty="0">
              <a:solidFill>
                <a:schemeClr val="bg1"/>
              </a:solidFill>
            </a:endParaRPr>
          </a:p>
        </p:txBody>
      </p:sp>
      <p:sp>
        <p:nvSpPr>
          <p:cNvPr id="3" name="부제목 2"/>
          <p:cNvSpPr>
            <a:spLocks noGrp="1"/>
          </p:cNvSpPr>
          <p:nvPr>
            <p:ph type="subTitle" idx="1"/>
          </p:nvPr>
        </p:nvSpPr>
        <p:spPr>
          <a:xfrm>
            <a:off x="1301964" y="1292977"/>
            <a:ext cx="3312368" cy="360040"/>
          </a:xfrm>
        </p:spPr>
        <p:txBody>
          <a:bodyPr>
            <a:normAutofit/>
          </a:bodyPr>
          <a:lstStyle/>
          <a:p>
            <a:pPr algn="l"/>
            <a:r>
              <a:rPr lang="en-US" altLang="ko-KR" sz="1400" b="1" spc="-20" dirty="0">
                <a:solidFill>
                  <a:schemeClr val="tx1">
                    <a:lumMod val="75000"/>
                    <a:lumOff val="25000"/>
                  </a:schemeClr>
                </a:solidFill>
              </a:rPr>
              <a:t>01     Time / Place</a:t>
            </a:r>
          </a:p>
        </p:txBody>
      </p:sp>
      <p:sp>
        <p:nvSpPr>
          <p:cNvPr id="6" name="부제목 2"/>
          <p:cNvSpPr txBox="1">
            <a:spLocks/>
          </p:cNvSpPr>
          <p:nvPr/>
        </p:nvSpPr>
        <p:spPr>
          <a:xfrm>
            <a:off x="1763688" y="1570710"/>
            <a:ext cx="6120680" cy="422230"/>
          </a:xfrm>
          <a:prstGeom prst="rect">
            <a:avLst/>
          </a:prstGeom>
        </p:spPr>
        <p:txBody>
          <a:bodyPr vert="horz" lIns="91440" tIns="45720" rIns="91440" bIns="45720" rtlCol="0">
            <a:noAutofit/>
          </a:bodyPr>
          <a:lstStyle/>
          <a:p>
            <a:pPr>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4" name="제목 1"/>
          <p:cNvSpPr txBox="1">
            <a:spLocks/>
          </p:cNvSpPr>
          <p:nvPr/>
        </p:nvSpPr>
        <p:spPr>
          <a:xfrm>
            <a:off x="1259632" y="276253"/>
            <a:ext cx="7776864" cy="700900"/>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International </a:t>
            </a:r>
            <a:r>
              <a:rPr lang="en-US" altLang="ko-KR" sz="2400" b="1" dirty="0">
                <a:solidFill>
                  <a:schemeClr val="bg1"/>
                </a:solidFill>
                <a:latin typeface="나눔고딕" pitchFamily="50" charset="-127"/>
                <a:ea typeface="나눔고딕" pitchFamily="50" charset="-127"/>
                <a:cs typeface="+mj-cs"/>
              </a:rPr>
              <a:t>Peace Conference in Berlin 2017  </a:t>
            </a:r>
            <a:endParaRPr lang="en-US" altLang="ko-KR" sz="2400" b="1" dirty="0">
              <a:solidFill>
                <a:schemeClr val="bg1"/>
              </a:solidFill>
              <a:latin typeface="나눔고딕" pitchFamily="50" charset="-127"/>
              <a:ea typeface="나눔고딕" pitchFamily="50" charset="-127"/>
              <a:cs typeface="+mj-cs"/>
            </a:endParaRPr>
          </a:p>
          <a:p>
            <a:pPr defTabSz="914400">
              <a:spcBef>
                <a:spcPct val="0"/>
              </a:spcBef>
              <a:defRPr/>
            </a:pPr>
            <a:endParaRPr lang="ko-KR" altLang="en-US" sz="2400" b="1" dirty="0">
              <a:solidFill>
                <a:schemeClr val="bg1"/>
              </a:solidFill>
              <a:latin typeface="나눔고딕" pitchFamily="50" charset="-127"/>
              <a:ea typeface="나눔고딕" pitchFamily="50" charset="-127"/>
              <a:cs typeface="+mj-cs"/>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13</a:t>
            </a:fld>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3" name="부제목 2"/>
          <p:cNvSpPr txBox="1">
            <a:spLocks/>
          </p:cNvSpPr>
          <p:nvPr/>
        </p:nvSpPr>
        <p:spPr>
          <a:xfrm>
            <a:off x="1259634" y="2426684"/>
            <a:ext cx="3287629" cy="540195"/>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02     Host</a:t>
            </a:r>
          </a:p>
        </p:txBody>
      </p:sp>
      <p:sp>
        <p:nvSpPr>
          <p:cNvPr id="16" name="부제목 2"/>
          <p:cNvSpPr txBox="1">
            <a:spLocks/>
          </p:cNvSpPr>
          <p:nvPr/>
        </p:nvSpPr>
        <p:spPr>
          <a:xfrm>
            <a:off x="1225377" y="3617144"/>
            <a:ext cx="3312368" cy="395203"/>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03     Content and Meaning</a:t>
            </a:r>
          </a:p>
        </p:txBody>
      </p:sp>
      <p:sp>
        <p:nvSpPr>
          <p:cNvPr id="5" name="직사각형 4"/>
          <p:cNvSpPr/>
          <p:nvPr/>
        </p:nvSpPr>
        <p:spPr>
          <a:xfrm>
            <a:off x="1684263" y="2794948"/>
            <a:ext cx="6560147" cy="271869"/>
          </a:xfrm>
          <a:prstGeom prst="rect">
            <a:avLst/>
          </a:prstGeom>
        </p:spPr>
        <p:txBody>
          <a:bodyPr wrap="square">
            <a:spAutoFit/>
          </a:bodyPr>
          <a:lstStyle/>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Organizing </a:t>
            </a:r>
            <a:r>
              <a:rPr lang="en-US" altLang="ko-KR" sz="1400" b="1" spc="-20" dirty="0">
                <a:solidFill>
                  <a:prstClr val="black">
                    <a:lumMod val="75000"/>
                    <a:lumOff val="25000"/>
                  </a:prstClr>
                </a:solidFill>
                <a:latin typeface="나눔고딕" pitchFamily="50" charset="-127"/>
                <a:ea typeface="나눔고딕" pitchFamily="50" charset="-127"/>
              </a:rPr>
              <a:t>Committee, </a:t>
            </a:r>
            <a:r>
              <a:rPr lang="en-US" altLang="ko-KR" sz="1400" b="1" spc="-20" dirty="0">
                <a:solidFill>
                  <a:prstClr val="black">
                    <a:lumMod val="75000"/>
                    <a:lumOff val="25000"/>
                  </a:prstClr>
                </a:solidFill>
                <a:latin typeface="나눔고딕" pitchFamily="50" charset="-127"/>
                <a:ea typeface="나눔고딕" pitchFamily="50" charset="-127"/>
              </a:rPr>
              <a:t> SBS </a:t>
            </a:r>
            <a:r>
              <a:rPr lang="en-US" altLang="ko-KR" sz="1400" b="1" spc="-20" dirty="0">
                <a:solidFill>
                  <a:prstClr val="black">
                    <a:lumMod val="75000"/>
                    <a:lumOff val="25000"/>
                  </a:prstClr>
                </a:solidFill>
                <a:latin typeface="나눔고딕" pitchFamily="50" charset="-127"/>
                <a:ea typeface="나눔고딕" pitchFamily="50" charset="-127"/>
              </a:rPr>
              <a:t>Broadcasting</a:t>
            </a:r>
            <a:endParaRPr lang="en-US" altLang="ko-KR" sz="1100" spc="-20" dirty="0">
              <a:solidFill>
                <a:prstClr val="black">
                  <a:lumMod val="75000"/>
                  <a:lumOff val="25000"/>
                </a:prstClr>
              </a:solidFill>
              <a:latin typeface="나눔고딕" pitchFamily="50" charset="-127"/>
              <a:ea typeface="나눔고딕" pitchFamily="50" charset="-127"/>
            </a:endParaRPr>
          </a:p>
        </p:txBody>
      </p:sp>
      <p:sp>
        <p:nvSpPr>
          <p:cNvPr id="4" name="직사각형 3"/>
          <p:cNvSpPr/>
          <p:nvPr/>
        </p:nvSpPr>
        <p:spPr>
          <a:xfrm>
            <a:off x="1907704" y="1615000"/>
            <a:ext cx="6336704" cy="523220"/>
          </a:xfrm>
          <a:prstGeom prst="rect">
            <a:avLst/>
          </a:prstGeom>
        </p:spPr>
        <p:txBody>
          <a:bodyPr wrap="square">
            <a:spAutoFit/>
          </a:bodyPr>
          <a:lstStyle/>
          <a:p>
            <a:r>
              <a:rPr lang="en-US" altLang="ko-KR" sz="1400" dirty="0"/>
              <a:t>October </a:t>
            </a:r>
            <a:r>
              <a:rPr lang="en-US" altLang="ko-KR" sz="1400" dirty="0"/>
              <a:t>3, 2017   2: 00 pm / Berlin Brandenburg Gate </a:t>
            </a:r>
            <a:r>
              <a:rPr lang="en-US" altLang="ko-KR" sz="1400" dirty="0"/>
              <a:t>Square</a:t>
            </a:r>
            <a:endParaRPr lang="en-US" altLang="ko-KR" sz="1400" dirty="0"/>
          </a:p>
          <a:p>
            <a:endParaRPr lang="ko-KR" altLang="en-US" sz="1400" dirty="0"/>
          </a:p>
        </p:txBody>
      </p:sp>
      <p:sp>
        <p:nvSpPr>
          <p:cNvPr id="7" name="직사각형 6"/>
          <p:cNvSpPr/>
          <p:nvPr/>
        </p:nvSpPr>
        <p:spPr>
          <a:xfrm>
            <a:off x="1979712" y="3938984"/>
            <a:ext cx="6408712" cy="1815882"/>
          </a:xfrm>
          <a:prstGeom prst="rect">
            <a:avLst/>
          </a:prstGeom>
        </p:spPr>
        <p:txBody>
          <a:bodyPr wrap="square">
            <a:spAutoFit/>
          </a:bodyPr>
          <a:lstStyle/>
          <a:p>
            <a:r>
              <a:rPr lang="en-US" altLang="ko-KR" sz="1400" dirty="0"/>
              <a:t>We </a:t>
            </a:r>
            <a:r>
              <a:rPr lang="en-US" altLang="ko-KR" sz="1400" dirty="0"/>
              <a:t>want to induce International interest in peace on the Korean peninsula by holding 2017 Berlin International Peace Conference at Brandenburg Gate Square in Berlin, which is the site of the German unification and symbol of east and west Cold War on the 27th anniversary of German unification.</a:t>
            </a:r>
          </a:p>
          <a:p>
            <a:endParaRPr lang="en-US" altLang="ko-KR" sz="1400" dirty="0"/>
          </a:p>
          <a:p>
            <a:r>
              <a:rPr lang="en-US" altLang="ko-KR" sz="1400" dirty="0"/>
              <a:t>Domestic and overseas Koreans of the only divided nation on earth will gather together here and pray for peaceful unification of the Korean Peninsula</a:t>
            </a:r>
            <a:endParaRPr lang="ko-KR" altLang="en-US" sz="1400" dirty="0"/>
          </a:p>
        </p:txBody>
      </p:sp>
    </p:spTree>
    <p:extLst>
      <p:ext uri="{BB962C8B-B14F-4D97-AF65-F5344CB8AC3E}">
        <p14:creationId xmlns:p14="http://schemas.microsoft.com/office/powerpoint/2010/main" val="99579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14986"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3528" y="332656"/>
            <a:ext cx="1008112" cy="576064"/>
          </a:xfrm>
          <a:effectLst>
            <a:outerShdw blurRad="76200" dist="12700" dir="2700000" algn="tl" rotWithShape="0">
              <a:prstClr val="black">
                <a:alpha val="50000"/>
              </a:prstClr>
            </a:outerShdw>
          </a:effectLst>
        </p:spPr>
        <p:txBody>
          <a:bodyPr>
            <a:noAutofit/>
          </a:bodyPr>
          <a:lstStyle/>
          <a:p>
            <a:pPr algn="l"/>
            <a:r>
              <a:rPr lang="en-US" altLang="ko-KR" sz="2400" b="1" dirty="0">
                <a:solidFill>
                  <a:schemeClr val="bg1"/>
                </a:solidFill>
              </a:rPr>
              <a:t>3</a:t>
            </a:r>
            <a:r>
              <a:rPr lang="en-US" altLang="ko-KR" sz="2400" b="1" dirty="0">
                <a:solidFill>
                  <a:schemeClr val="bg1"/>
                </a:solidFill>
              </a:rPr>
              <a:t>-3</a:t>
            </a:r>
            <a:endParaRPr lang="ko-KR" altLang="en-US" sz="2400" b="1" dirty="0">
              <a:solidFill>
                <a:schemeClr val="bg1"/>
              </a:solidFill>
            </a:endParaRPr>
          </a:p>
        </p:txBody>
      </p:sp>
      <p:sp>
        <p:nvSpPr>
          <p:cNvPr id="3" name="부제목 2"/>
          <p:cNvSpPr>
            <a:spLocks noGrp="1"/>
          </p:cNvSpPr>
          <p:nvPr>
            <p:ph type="subTitle" idx="1"/>
          </p:nvPr>
        </p:nvSpPr>
        <p:spPr>
          <a:xfrm>
            <a:off x="1301964" y="1292977"/>
            <a:ext cx="3312368" cy="360040"/>
          </a:xfrm>
        </p:spPr>
        <p:txBody>
          <a:bodyPr>
            <a:normAutofit/>
          </a:bodyPr>
          <a:lstStyle/>
          <a:p>
            <a:pPr algn="l"/>
            <a:r>
              <a:rPr lang="en-US" altLang="ko-KR" sz="1400" b="1" spc="-20" dirty="0">
                <a:solidFill>
                  <a:schemeClr val="tx1">
                    <a:lumMod val="75000"/>
                    <a:lumOff val="25000"/>
                  </a:schemeClr>
                </a:solidFill>
              </a:rPr>
              <a:t>01     Time / Place</a:t>
            </a:r>
          </a:p>
        </p:txBody>
      </p:sp>
      <p:sp>
        <p:nvSpPr>
          <p:cNvPr id="6" name="부제목 2"/>
          <p:cNvSpPr txBox="1">
            <a:spLocks/>
          </p:cNvSpPr>
          <p:nvPr/>
        </p:nvSpPr>
        <p:spPr>
          <a:xfrm>
            <a:off x="1763688" y="1570710"/>
            <a:ext cx="6120680" cy="422230"/>
          </a:xfrm>
          <a:prstGeom prst="rect">
            <a:avLst/>
          </a:prstGeom>
        </p:spPr>
        <p:txBody>
          <a:bodyPr vert="horz" lIns="91440" tIns="45720" rIns="91440" bIns="45720" rtlCol="0">
            <a:noAutofit/>
          </a:bodyPr>
          <a:lstStyle/>
          <a:p>
            <a:pPr>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4" name="제목 1"/>
          <p:cNvSpPr txBox="1">
            <a:spLocks/>
          </p:cNvSpPr>
          <p:nvPr/>
        </p:nvSpPr>
        <p:spPr>
          <a:xfrm>
            <a:off x="1285769" y="426087"/>
            <a:ext cx="8166775" cy="700900"/>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Comfort </a:t>
            </a:r>
            <a:r>
              <a:rPr lang="en-US" altLang="ko-KR" sz="2400" b="1" dirty="0">
                <a:solidFill>
                  <a:schemeClr val="bg1"/>
                </a:solidFill>
                <a:latin typeface="나눔고딕" pitchFamily="50" charset="-127"/>
                <a:ea typeface="나눔고딕" pitchFamily="50" charset="-127"/>
                <a:cs typeface="+mj-cs"/>
              </a:rPr>
              <a:t>Concert  </a:t>
            </a: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for </a:t>
            </a:r>
            <a:r>
              <a:rPr lang="en-US" altLang="ko-KR" sz="2400" b="1" dirty="0">
                <a:solidFill>
                  <a:schemeClr val="bg1"/>
                </a:solidFill>
                <a:latin typeface="나눔고딕" pitchFamily="50" charset="-127"/>
                <a:ea typeface="나눔고딕" pitchFamily="50" charset="-127"/>
                <a:cs typeface="+mj-cs"/>
              </a:rPr>
              <a:t>Germany-Detached workers </a:t>
            </a:r>
            <a:r>
              <a:rPr lang="en-US" altLang="ko-KR" sz="2400" b="1" dirty="0">
                <a:solidFill>
                  <a:schemeClr val="bg1"/>
                </a:solidFill>
                <a:latin typeface="나눔고딕" pitchFamily="50" charset="-127"/>
                <a:ea typeface="나눔고딕" pitchFamily="50" charset="-127"/>
                <a:cs typeface="+mj-cs"/>
              </a:rPr>
              <a:t>and </a:t>
            </a:r>
            <a:r>
              <a:rPr lang="en-US" altLang="ko-KR" sz="2400" b="1" dirty="0">
                <a:solidFill>
                  <a:schemeClr val="bg1"/>
                </a:solidFill>
                <a:latin typeface="나눔고딕" pitchFamily="50" charset="-127"/>
                <a:ea typeface="나눔고딕" pitchFamily="50" charset="-127"/>
                <a:cs typeface="+mj-cs"/>
              </a:rPr>
              <a:t>Overseas Koreans</a:t>
            </a:r>
          </a:p>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defTabSz="914400">
              <a:spcBef>
                <a:spcPct val="0"/>
              </a:spcBef>
              <a:defRPr/>
            </a:pPr>
            <a:endParaRPr lang="ko-KR" altLang="en-US" sz="2400" b="1" dirty="0">
              <a:solidFill>
                <a:schemeClr val="bg1"/>
              </a:solidFill>
              <a:latin typeface="나눔고딕" pitchFamily="50" charset="-127"/>
              <a:ea typeface="나눔고딕" pitchFamily="50" charset="-127"/>
              <a:cs typeface="+mj-cs"/>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14</a:t>
            </a:fld>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3" name="부제목 2"/>
          <p:cNvSpPr txBox="1">
            <a:spLocks/>
          </p:cNvSpPr>
          <p:nvPr/>
        </p:nvSpPr>
        <p:spPr>
          <a:xfrm>
            <a:off x="1301966" y="2034111"/>
            <a:ext cx="3287629" cy="540195"/>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02     Host</a:t>
            </a:r>
          </a:p>
        </p:txBody>
      </p:sp>
      <p:sp>
        <p:nvSpPr>
          <p:cNvPr id="16" name="부제목 2"/>
          <p:cNvSpPr txBox="1">
            <a:spLocks/>
          </p:cNvSpPr>
          <p:nvPr/>
        </p:nvSpPr>
        <p:spPr>
          <a:xfrm>
            <a:off x="1314771" y="2725972"/>
            <a:ext cx="3312368" cy="395203"/>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03     Content and Meaning</a:t>
            </a:r>
          </a:p>
        </p:txBody>
      </p:sp>
      <p:sp>
        <p:nvSpPr>
          <p:cNvPr id="5" name="직사각형 4"/>
          <p:cNvSpPr/>
          <p:nvPr/>
        </p:nvSpPr>
        <p:spPr>
          <a:xfrm>
            <a:off x="1684263" y="2383379"/>
            <a:ext cx="6560147" cy="271869"/>
          </a:xfrm>
          <a:prstGeom prst="rect">
            <a:avLst/>
          </a:prstGeom>
        </p:spPr>
        <p:txBody>
          <a:bodyPr wrap="square">
            <a:spAutoFit/>
          </a:bodyPr>
          <a:lstStyle/>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Organizing Committee, </a:t>
            </a:r>
            <a:r>
              <a:rPr lang="en-US" altLang="ko-KR" sz="1400" b="1" spc="-20" dirty="0">
                <a:solidFill>
                  <a:prstClr val="black">
                    <a:lumMod val="75000"/>
                    <a:lumOff val="25000"/>
                  </a:prstClr>
                </a:solidFill>
                <a:latin typeface="나눔고딕" pitchFamily="50" charset="-127"/>
                <a:ea typeface="나눔고딕" pitchFamily="50" charset="-127"/>
              </a:rPr>
              <a:t>SBS </a:t>
            </a:r>
            <a:r>
              <a:rPr lang="en-US" altLang="ko-KR" sz="1400" b="1" spc="-20" dirty="0">
                <a:solidFill>
                  <a:prstClr val="black">
                    <a:lumMod val="75000"/>
                    <a:lumOff val="25000"/>
                  </a:prstClr>
                </a:solidFill>
                <a:latin typeface="나눔고딕" pitchFamily="50" charset="-127"/>
                <a:ea typeface="나눔고딕" pitchFamily="50" charset="-127"/>
              </a:rPr>
              <a:t>Broadcasting </a:t>
            </a:r>
            <a:endParaRPr lang="en-US" altLang="ko-KR" sz="1100" spc="-20" dirty="0">
              <a:solidFill>
                <a:prstClr val="black">
                  <a:lumMod val="75000"/>
                  <a:lumOff val="25000"/>
                </a:prstClr>
              </a:solidFill>
              <a:latin typeface="나눔고딕" pitchFamily="50" charset="-127"/>
              <a:ea typeface="나눔고딕" pitchFamily="50" charset="-127"/>
            </a:endParaRPr>
          </a:p>
        </p:txBody>
      </p:sp>
      <p:sp>
        <p:nvSpPr>
          <p:cNvPr id="4" name="직사각형 3"/>
          <p:cNvSpPr/>
          <p:nvPr/>
        </p:nvSpPr>
        <p:spPr>
          <a:xfrm>
            <a:off x="1907704" y="1615000"/>
            <a:ext cx="6336704" cy="523220"/>
          </a:xfrm>
          <a:prstGeom prst="rect">
            <a:avLst/>
          </a:prstGeom>
        </p:spPr>
        <p:txBody>
          <a:bodyPr wrap="square">
            <a:spAutoFit/>
          </a:bodyPr>
          <a:lstStyle/>
          <a:p>
            <a:r>
              <a:rPr lang="en-US" altLang="ko-KR" sz="1400" dirty="0"/>
              <a:t>October </a:t>
            </a:r>
            <a:r>
              <a:rPr lang="en-US" altLang="ko-KR" sz="1400" dirty="0"/>
              <a:t>3, 2017 </a:t>
            </a:r>
            <a:r>
              <a:rPr lang="en-US" altLang="ko-KR" sz="1400" dirty="0"/>
              <a:t>  3</a:t>
            </a:r>
            <a:r>
              <a:rPr lang="en-US" altLang="ko-KR" sz="1400" dirty="0"/>
              <a:t>: 00 </a:t>
            </a:r>
            <a:r>
              <a:rPr lang="en-US" altLang="ko-KR" sz="1400" dirty="0"/>
              <a:t>pm  /</a:t>
            </a:r>
            <a:r>
              <a:rPr lang="ko-KR" altLang="en-US" sz="1400" dirty="0"/>
              <a:t>  </a:t>
            </a:r>
            <a:r>
              <a:rPr lang="en-US" altLang="ko-KR" sz="1400" dirty="0"/>
              <a:t>Berlin </a:t>
            </a:r>
            <a:r>
              <a:rPr lang="en-US" altLang="ko-KR" sz="1400" dirty="0"/>
              <a:t>Brandenburg Gate Square</a:t>
            </a:r>
          </a:p>
          <a:p>
            <a:endParaRPr lang="en-US" altLang="ko-KR" sz="1400" dirty="0"/>
          </a:p>
        </p:txBody>
      </p:sp>
      <p:sp>
        <p:nvSpPr>
          <p:cNvPr id="7" name="직사각형 6"/>
          <p:cNvSpPr/>
          <p:nvPr/>
        </p:nvSpPr>
        <p:spPr>
          <a:xfrm>
            <a:off x="1907704" y="3091829"/>
            <a:ext cx="6408712" cy="3539430"/>
          </a:xfrm>
          <a:prstGeom prst="rect">
            <a:avLst/>
          </a:prstGeom>
        </p:spPr>
        <p:txBody>
          <a:bodyPr wrap="square">
            <a:spAutoFit/>
          </a:bodyPr>
          <a:lstStyle/>
          <a:p>
            <a:r>
              <a:rPr lang="en-US" altLang="ko-KR" sz="1400" dirty="0"/>
              <a:t>Part </a:t>
            </a:r>
            <a:r>
              <a:rPr lang="en-US" altLang="ko-KR" sz="1400" dirty="0"/>
              <a:t>1: </a:t>
            </a:r>
          </a:p>
          <a:p>
            <a:r>
              <a:rPr lang="en-US" altLang="ko-KR" sz="1400" dirty="0"/>
              <a:t>In Peace Medal Ceremony for the Korean Peninsula,</a:t>
            </a:r>
          </a:p>
          <a:p>
            <a:r>
              <a:rPr lang="en-US" altLang="ko-KR" sz="1400" dirty="0"/>
              <a:t>Peace Medal on the Korean Peninsula wil be awarded to those who contributed to Peace and Unification on the Korean Peninsula Including Korean leaders in Europe.</a:t>
            </a:r>
          </a:p>
          <a:p>
            <a:endParaRPr lang="en-US" altLang="ko-KR" sz="1400" dirty="0"/>
          </a:p>
          <a:p>
            <a:r>
              <a:rPr lang="en-US" altLang="ko-KR" sz="1400" dirty="0"/>
              <a:t>Part 2:</a:t>
            </a:r>
          </a:p>
          <a:p>
            <a:r>
              <a:rPr lang="en-US" altLang="ko-KR" sz="1400" dirty="0"/>
              <a:t>National 'Return for Favor Medal' wil be awarded to Germany-Detached workers, miners, nurses and the descendants in the name of the Korean people.</a:t>
            </a:r>
          </a:p>
          <a:p>
            <a:endParaRPr lang="en-US" altLang="ko-KR" sz="1400" dirty="0"/>
          </a:p>
          <a:p>
            <a:r>
              <a:rPr lang="en-US" altLang="ko-KR" sz="1400" dirty="0"/>
              <a:t>Part 3:</a:t>
            </a:r>
          </a:p>
          <a:p>
            <a:r>
              <a:rPr lang="en-US" altLang="ko-KR" sz="1400" dirty="0"/>
              <a:t>World Peace Concert will go ahead to celebrate the 27th anniversary of German unification for Germany-Detached workers and oversaes Koreans by inviting special invited performers and players composed of local musicians.</a:t>
            </a:r>
          </a:p>
          <a:p>
            <a:endParaRPr lang="ko-KR" altLang="en-US" sz="1400" dirty="0"/>
          </a:p>
        </p:txBody>
      </p:sp>
    </p:spTree>
    <p:extLst>
      <p:ext uri="{BB962C8B-B14F-4D97-AF65-F5344CB8AC3E}">
        <p14:creationId xmlns:p14="http://schemas.microsoft.com/office/powerpoint/2010/main" val="2388287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3528" y="332656"/>
            <a:ext cx="1008112" cy="576064"/>
          </a:xfrm>
          <a:effectLst>
            <a:outerShdw blurRad="76200" dist="12700" dir="2700000" algn="tl" rotWithShape="0">
              <a:prstClr val="black">
                <a:alpha val="50000"/>
              </a:prstClr>
            </a:outerShdw>
          </a:effectLst>
        </p:spPr>
        <p:txBody>
          <a:bodyPr>
            <a:noAutofit/>
          </a:bodyPr>
          <a:lstStyle/>
          <a:p>
            <a:pPr algn="l"/>
            <a:r>
              <a:rPr lang="en-US" altLang="ko-KR" sz="2400" b="1" dirty="0">
                <a:solidFill>
                  <a:schemeClr val="bg1"/>
                </a:solidFill>
              </a:rPr>
              <a:t>3</a:t>
            </a:r>
            <a:r>
              <a:rPr lang="en-US" altLang="ko-KR" sz="2400" b="1" dirty="0">
                <a:solidFill>
                  <a:schemeClr val="bg1"/>
                </a:solidFill>
              </a:rPr>
              <a:t>-4</a:t>
            </a:r>
            <a:endParaRPr lang="ko-KR" altLang="en-US" sz="2400" b="1" dirty="0">
              <a:solidFill>
                <a:schemeClr val="bg1"/>
              </a:solidFill>
            </a:endParaRPr>
          </a:p>
        </p:txBody>
      </p:sp>
      <p:sp>
        <p:nvSpPr>
          <p:cNvPr id="3" name="부제목 2"/>
          <p:cNvSpPr>
            <a:spLocks noGrp="1"/>
          </p:cNvSpPr>
          <p:nvPr>
            <p:ph type="subTitle" idx="1"/>
          </p:nvPr>
        </p:nvSpPr>
        <p:spPr>
          <a:xfrm>
            <a:off x="1301964" y="1292977"/>
            <a:ext cx="3312368" cy="360040"/>
          </a:xfrm>
        </p:spPr>
        <p:txBody>
          <a:bodyPr>
            <a:normAutofit/>
          </a:bodyPr>
          <a:lstStyle/>
          <a:p>
            <a:pPr algn="l"/>
            <a:r>
              <a:rPr lang="en-US" altLang="ko-KR" sz="1400" b="1" spc="-20" dirty="0">
                <a:solidFill>
                  <a:schemeClr val="tx1">
                    <a:lumMod val="75000"/>
                    <a:lumOff val="25000"/>
                  </a:schemeClr>
                </a:solidFill>
              </a:rPr>
              <a:t>01     Time / Place</a:t>
            </a:r>
          </a:p>
        </p:txBody>
      </p:sp>
      <p:sp>
        <p:nvSpPr>
          <p:cNvPr id="6" name="부제목 2"/>
          <p:cNvSpPr txBox="1">
            <a:spLocks/>
          </p:cNvSpPr>
          <p:nvPr/>
        </p:nvSpPr>
        <p:spPr>
          <a:xfrm>
            <a:off x="1763688" y="1570710"/>
            <a:ext cx="6120680" cy="422230"/>
          </a:xfrm>
          <a:prstGeom prst="rect">
            <a:avLst/>
          </a:prstGeom>
        </p:spPr>
        <p:txBody>
          <a:bodyPr vert="horz" lIns="91440" tIns="45720" rIns="91440" bIns="45720" rtlCol="0">
            <a:noAutofit/>
          </a:bodyPr>
          <a:lstStyle/>
          <a:p>
            <a:pPr>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4" name="제목 1"/>
          <p:cNvSpPr txBox="1">
            <a:spLocks/>
          </p:cNvSpPr>
          <p:nvPr/>
        </p:nvSpPr>
        <p:spPr>
          <a:xfrm>
            <a:off x="1259632" y="276253"/>
            <a:ext cx="7776864" cy="700900"/>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Korean Peninsula </a:t>
            </a:r>
            <a:r>
              <a:rPr lang="en-US" altLang="ko-KR" sz="2400" b="1" dirty="0">
                <a:solidFill>
                  <a:schemeClr val="bg1"/>
                </a:solidFill>
                <a:latin typeface="나눔고딕" pitchFamily="50" charset="-127"/>
                <a:ea typeface="나눔고딕" pitchFamily="50" charset="-127"/>
                <a:cs typeface="+mj-cs"/>
              </a:rPr>
              <a:t>Peace Medal Ceremony</a:t>
            </a:r>
          </a:p>
          <a:p>
            <a:pPr lvl="0">
              <a:spcBef>
                <a:spcPct val="0"/>
              </a:spcBef>
              <a:defRPr/>
            </a:pPr>
            <a:r>
              <a:rPr lang="en-US" altLang="ko-KR" sz="2400" b="1" dirty="0">
                <a:solidFill>
                  <a:schemeClr val="bg1"/>
                </a:solidFill>
                <a:latin typeface="나눔고딕" pitchFamily="50" charset="-127"/>
                <a:ea typeface="나눔고딕" pitchFamily="50" charset="-127"/>
                <a:cs typeface="+mj-cs"/>
              </a:rPr>
              <a:t>For World Korean Leader  </a:t>
            </a:r>
          </a:p>
          <a:p>
            <a:pPr defTabSz="914400">
              <a:spcBef>
                <a:spcPct val="0"/>
              </a:spcBef>
              <a:defRPr/>
            </a:pPr>
            <a:endParaRPr lang="ko-KR" altLang="en-US" sz="2400" b="1" dirty="0">
              <a:solidFill>
                <a:schemeClr val="bg1"/>
              </a:solidFill>
              <a:latin typeface="나눔고딕" pitchFamily="50" charset="-127"/>
              <a:ea typeface="나눔고딕" pitchFamily="50" charset="-127"/>
              <a:cs typeface="+mj-cs"/>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15</a:t>
            </a:fld>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3" name="부제목 2"/>
          <p:cNvSpPr txBox="1">
            <a:spLocks/>
          </p:cNvSpPr>
          <p:nvPr/>
        </p:nvSpPr>
        <p:spPr>
          <a:xfrm>
            <a:off x="1259634" y="2426684"/>
            <a:ext cx="3287629" cy="540195"/>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02     Host</a:t>
            </a:r>
          </a:p>
        </p:txBody>
      </p:sp>
      <p:sp>
        <p:nvSpPr>
          <p:cNvPr id="16" name="부제목 2"/>
          <p:cNvSpPr txBox="1">
            <a:spLocks/>
          </p:cNvSpPr>
          <p:nvPr/>
        </p:nvSpPr>
        <p:spPr>
          <a:xfrm>
            <a:off x="1225377" y="3617144"/>
            <a:ext cx="3312368" cy="395203"/>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03     Content and Meaning</a:t>
            </a:r>
          </a:p>
        </p:txBody>
      </p:sp>
      <p:sp>
        <p:nvSpPr>
          <p:cNvPr id="5" name="직사각형 4"/>
          <p:cNvSpPr/>
          <p:nvPr/>
        </p:nvSpPr>
        <p:spPr>
          <a:xfrm>
            <a:off x="1684263" y="2794948"/>
            <a:ext cx="6560147" cy="271869"/>
          </a:xfrm>
          <a:prstGeom prst="rect">
            <a:avLst/>
          </a:prstGeom>
        </p:spPr>
        <p:txBody>
          <a:bodyPr wrap="square">
            <a:spAutoFit/>
          </a:bodyPr>
          <a:lstStyle/>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Organizing </a:t>
            </a:r>
            <a:r>
              <a:rPr lang="en-US" altLang="ko-KR" sz="1400" b="1" spc="-20" dirty="0">
                <a:solidFill>
                  <a:prstClr val="black">
                    <a:lumMod val="75000"/>
                    <a:lumOff val="25000"/>
                  </a:prstClr>
                </a:solidFill>
                <a:latin typeface="나눔고딕" pitchFamily="50" charset="-127"/>
                <a:ea typeface="나눔고딕" pitchFamily="50" charset="-127"/>
              </a:rPr>
              <a:t>Committee</a:t>
            </a:r>
            <a:endParaRPr lang="en-US" altLang="ko-KR" sz="1100" spc="-20" dirty="0">
              <a:solidFill>
                <a:prstClr val="black">
                  <a:lumMod val="75000"/>
                  <a:lumOff val="25000"/>
                </a:prstClr>
              </a:solidFill>
              <a:latin typeface="나눔고딕" pitchFamily="50" charset="-127"/>
              <a:ea typeface="나눔고딕" pitchFamily="50" charset="-127"/>
            </a:endParaRPr>
          </a:p>
        </p:txBody>
      </p:sp>
      <p:sp>
        <p:nvSpPr>
          <p:cNvPr id="4" name="직사각형 3"/>
          <p:cNvSpPr/>
          <p:nvPr/>
        </p:nvSpPr>
        <p:spPr>
          <a:xfrm>
            <a:off x="1907704" y="1615000"/>
            <a:ext cx="6336704" cy="738664"/>
          </a:xfrm>
          <a:prstGeom prst="rect">
            <a:avLst/>
          </a:prstGeom>
        </p:spPr>
        <p:txBody>
          <a:bodyPr wrap="square">
            <a:spAutoFit/>
          </a:bodyPr>
          <a:lstStyle/>
          <a:p>
            <a:r>
              <a:rPr lang="en-US" altLang="ko-KR" sz="1400" dirty="0"/>
              <a:t>October </a:t>
            </a:r>
            <a:r>
              <a:rPr lang="en-US" altLang="ko-KR" sz="1400" dirty="0"/>
              <a:t>3, 2017  </a:t>
            </a:r>
            <a:r>
              <a:rPr lang="en-US" altLang="ko-KR" sz="1400" dirty="0"/>
              <a:t>4: </a:t>
            </a:r>
            <a:r>
              <a:rPr lang="en-US" altLang="ko-KR" sz="1400" dirty="0"/>
              <a:t>00 </a:t>
            </a:r>
            <a:r>
              <a:rPr lang="en-US" altLang="ko-KR" sz="1400" dirty="0"/>
              <a:t>pm  /  </a:t>
            </a:r>
            <a:r>
              <a:rPr lang="en-US" altLang="ko-KR" sz="1400" dirty="0"/>
              <a:t>Berlin Brandenburg Gate Square</a:t>
            </a:r>
          </a:p>
          <a:p>
            <a:endParaRPr lang="en-US" altLang="ko-KR" sz="1400" dirty="0"/>
          </a:p>
          <a:p>
            <a:endParaRPr lang="ko-KR" altLang="en-US" sz="1400" dirty="0"/>
          </a:p>
        </p:txBody>
      </p:sp>
      <p:sp>
        <p:nvSpPr>
          <p:cNvPr id="7" name="직사각형 6"/>
          <p:cNvSpPr/>
          <p:nvPr/>
        </p:nvSpPr>
        <p:spPr>
          <a:xfrm>
            <a:off x="1943708" y="3968291"/>
            <a:ext cx="6408712" cy="2031325"/>
          </a:xfrm>
          <a:prstGeom prst="rect">
            <a:avLst/>
          </a:prstGeom>
        </p:spPr>
        <p:txBody>
          <a:bodyPr wrap="square">
            <a:spAutoFit/>
          </a:bodyPr>
          <a:lstStyle/>
          <a:p>
            <a:r>
              <a:rPr lang="en-US" altLang="ko-KR" sz="1400" dirty="0"/>
              <a:t>The </a:t>
            </a:r>
            <a:r>
              <a:rPr lang="en-US" altLang="ko-KR" sz="1400" dirty="0"/>
              <a:t>follows is engraved on the back of </a:t>
            </a:r>
            <a:r>
              <a:rPr lang="en-US" altLang="ko-KR" sz="1400" dirty="0"/>
              <a:t>the </a:t>
            </a:r>
            <a:r>
              <a:rPr lang="en-US" altLang="ko-KR" sz="1400" dirty="0"/>
              <a:t>medal.</a:t>
            </a:r>
          </a:p>
          <a:p>
            <a:r>
              <a:rPr lang="en-US" altLang="ko-KR" sz="1400" dirty="0"/>
              <a:t>“This medal, in memory of the 70th anniversary of the division of Korea, </a:t>
            </a:r>
          </a:p>
          <a:p>
            <a:r>
              <a:rPr lang="en-US" altLang="ko-KR" sz="1400" dirty="0"/>
              <a:t>was specially crafted with DMZ rusty wire, </a:t>
            </a:r>
          </a:p>
          <a:p>
            <a:r>
              <a:rPr lang="en-US" altLang="ko-KR" sz="1400" dirty="0"/>
              <a:t>a symbol of still-unfinished war along with the ardent hope of Koreans for peace.“</a:t>
            </a:r>
          </a:p>
          <a:p>
            <a:endParaRPr lang="en-US" altLang="ko-KR" sz="1400" dirty="0"/>
          </a:p>
          <a:p>
            <a:r>
              <a:rPr lang="en-US" altLang="ko-KR" sz="1400" dirty="0"/>
              <a:t>The medal strap depicts the flags of 21 countries participating in the Korean War to defend peace. </a:t>
            </a:r>
          </a:p>
          <a:p>
            <a:endParaRPr lang="ko-KR" altLang="en-US" sz="1400" dirty="0"/>
          </a:p>
        </p:txBody>
      </p:sp>
    </p:spTree>
    <p:extLst>
      <p:ext uri="{BB962C8B-B14F-4D97-AF65-F5344CB8AC3E}">
        <p14:creationId xmlns:p14="http://schemas.microsoft.com/office/powerpoint/2010/main" val="3966379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3528" y="332656"/>
            <a:ext cx="1008112" cy="576064"/>
          </a:xfrm>
          <a:effectLst>
            <a:outerShdw blurRad="76200" dist="12700" dir="2700000" algn="tl" rotWithShape="0">
              <a:prstClr val="black">
                <a:alpha val="50000"/>
              </a:prstClr>
            </a:outerShdw>
          </a:effectLst>
        </p:spPr>
        <p:txBody>
          <a:bodyPr>
            <a:noAutofit/>
          </a:bodyPr>
          <a:lstStyle/>
          <a:p>
            <a:pPr algn="l"/>
            <a:r>
              <a:rPr lang="en-US" altLang="ko-KR" sz="2400" b="1" dirty="0">
                <a:solidFill>
                  <a:schemeClr val="bg1"/>
                </a:solidFill>
              </a:rPr>
              <a:t>3</a:t>
            </a:r>
            <a:r>
              <a:rPr lang="en-US" altLang="ko-KR" sz="2400" b="1" dirty="0">
                <a:solidFill>
                  <a:schemeClr val="bg1"/>
                </a:solidFill>
              </a:rPr>
              <a:t>-5</a:t>
            </a:r>
            <a:endParaRPr lang="ko-KR" altLang="en-US" sz="2400" b="1" dirty="0">
              <a:solidFill>
                <a:schemeClr val="bg1"/>
              </a:solidFill>
            </a:endParaRPr>
          </a:p>
        </p:txBody>
      </p:sp>
      <p:sp>
        <p:nvSpPr>
          <p:cNvPr id="3" name="부제목 2"/>
          <p:cNvSpPr>
            <a:spLocks noGrp="1"/>
          </p:cNvSpPr>
          <p:nvPr>
            <p:ph type="subTitle" idx="1"/>
          </p:nvPr>
        </p:nvSpPr>
        <p:spPr>
          <a:xfrm>
            <a:off x="1301964" y="1292977"/>
            <a:ext cx="3312368" cy="360040"/>
          </a:xfrm>
        </p:spPr>
        <p:txBody>
          <a:bodyPr>
            <a:normAutofit/>
          </a:bodyPr>
          <a:lstStyle/>
          <a:p>
            <a:pPr algn="l"/>
            <a:r>
              <a:rPr lang="en-US" altLang="ko-KR" sz="1400" b="1" spc="-20" dirty="0">
                <a:solidFill>
                  <a:schemeClr val="tx1">
                    <a:lumMod val="75000"/>
                    <a:lumOff val="25000"/>
                  </a:schemeClr>
                </a:solidFill>
              </a:rPr>
              <a:t>01     Time / Place</a:t>
            </a:r>
          </a:p>
        </p:txBody>
      </p:sp>
      <p:sp>
        <p:nvSpPr>
          <p:cNvPr id="6" name="부제목 2"/>
          <p:cNvSpPr txBox="1">
            <a:spLocks/>
          </p:cNvSpPr>
          <p:nvPr/>
        </p:nvSpPr>
        <p:spPr>
          <a:xfrm>
            <a:off x="1763688" y="1570710"/>
            <a:ext cx="6120680" cy="422230"/>
          </a:xfrm>
          <a:prstGeom prst="rect">
            <a:avLst/>
          </a:prstGeom>
        </p:spPr>
        <p:txBody>
          <a:bodyPr vert="horz" lIns="91440" tIns="45720" rIns="91440" bIns="45720" rtlCol="0">
            <a:noAutofit/>
          </a:bodyPr>
          <a:lstStyle/>
          <a:p>
            <a:pPr>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4" name="제목 1"/>
          <p:cNvSpPr txBox="1">
            <a:spLocks/>
          </p:cNvSpPr>
          <p:nvPr/>
        </p:nvSpPr>
        <p:spPr>
          <a:xfrm>
            <a:off x="1259632" y="459500"/>
            <a:ext cx="7776864" cy="700900"/>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National </a:t>
            </a:r>
            <a:r>
              <a:rPr lang="en-US" altLang="ko-KR" sz="2400" b="1" dirty="0">
                <a:solidFill>
                  <a:schemeClr val="bg1"/>
                </a:solidFill>
                <a:latin typeface="나눔고딕" pitchFamily="50" charset="-127"/>
                <a:ea typeface="나눔고딕" pitchFamily="50" charset="-127"/>
                <a:cs typeface="+mj-cs"/>
              </a:rPr>
              <a:t>'Return for Favor Medal' Ceremony </a:t>
            </a:r>
          </a:p>
          <a:p>
            <a:pPr lvl="0">
              <a:spcBef>
                <a:spcPct val="0"/>
              </a:spcBef>
              <a:defRPr/>
            </a:pPr>
            <a:r>
              <a:rPr lang="en-US" altLang="ko-KR" sz="2400" b="1" dirty="0">
                <a:solidFill>
                  <a:schemeClr val="bg1"/>
                </a:solidFill>
                <a:latin typeface="나눔고딕" pitchFamily="50" charset="-127"/>
                <a:ea typeface="나눔고딕" pitchFamily="50" charset="-127"/>
                <a:cs typeface="+mj-cs"/>
              </a:rPr>
              <a:t>dedicated to Germany-Detached </a:t>
            </a:r>
            <a:r>
              <a:rPr lang="en-US" altLang="ko-KR" sz="2400" b="1" dirty="0">
                <a:solidFill>
                  <a:schemeClr val="bg1"/>
                </a:solidFill>
                <a:latin typeface="나눔고딕" pitchFamily="50" charset="-127"/>
                <a:ea typeface="나눔고딕" pitchFamily="50" charset="-127"/>
                <a:cs typeface="+mj-cs"/>
              </a:rPr>
              <a:t>workers, </a:t>
            </a:r>
            <a:r>
              <a:rPr lang="en-US" altLang="ko-KR" sz="2400" b="1" dirty="0">
                <a:solidFill>
                  <a:schemeClr val="bg1"/>
                </a:solidFill>
                <a:latin typeface="나눔고딕" pitchFamily="50" charset="-127"/>
                <a:ea typeface="나눔고딕" pitchFamily="50" charset="-127"/>
                <a:cs typeface="+mj-cs"/>
              </a:rPr>
              <a:t>miners </a:t>
            </a: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and </a:t>
            </a:r>
            <a:r>
              <a:rPr lang="en-US" altLang="ko-KR" sz="2400" b="1" dirty="0">
                <a:solidFill>
                  <a:schemeClr val="bg1"/>
                </a:solidFill>
                <a:latin typeface="나눔고딕" pitchFamily="50" charset="-127"/>
                <a:ea typeface="나눔고딕" pitchFamily="50" charset="-127"/>
                <a:cs typeface="+mj-cs"/>
              </a:rPr>
              <a:t>nurses </a:t>
            </a:r>
          </a:p>
          <a:p>
            <a:pPr lvl="0">
              <a:spcBef>
                <a:spcPct val="0"/>
              </a:spcBef>
              <a:defRPr/>
            </a:pPr>
            <a:r>
              <a:rPr lang="en-US" altLang="ko-KR" sz="2400" b="1" dirty="0">
                <a:solidFill>
                  <a:schemeClr val="bg1"/>
                </a:solidFill>
                <a:latin typeface="나눔고딕" pitchFamily="50" charset="-127"/>
                <a:ea typeface="나눔고딕" pitchFamily="50" charset="-127"/>
                <a:cs typeface="+mj-cs"/>
              </a:rPr>
              <a:t> </a:t>
            </a:r>
            <a:endParaRPr lang="en-US" altLang="ko-KR" sz="2400" b="1" dirty="0">
              <a:solidFill>
                <a:schemeClr val="bg1"/>
              </a:solidFill>
              <a:latin typeface="나눔고딕" pitchFamily="50" charset="-127"/>
              <a:ea typeface="나눔고딕" pitchFamily="50" charset="-127"/>
              <a:cs typeface="+mj-cs"/>
            </a:endParaRPr>
          </a:p>
          <a:p>
            <a:pPr defTabSz="914400">
              <a:spcBef>
                <a:spcPct val="0"/>
              </a:spcBef>
              <a:defRPr/>
            </a:pPr>
            <a:endParaRPr lang="ko-KR" altLang="en-US" sz="2400" b="1" dirty="0">
              <a:solidFill>
                <a:schemeClr val="bg1"/>
              </a:solidFill>
              <a:latin typeface="나눔고딕" pitchFamily="50" charset="-127"/>
              <a:ea typeface="나눔고딕" pitchFamily="50" charset="-127"/>
              <a:cs typeface="+mj-cs"/>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16</a:t>
            </a:fld>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3" name="부제목 2"/>
          <p:cNvSpPr txBox="1">
            <a:spLocks/>
          </p:cNvSpPr>
          <p:nvPr/>
        </p:nvSpPr>
        <p:spPr>
          <a:xfrm>
            <a:off x="1314335" y="1899617"/>
            <a:ext cx="3287629" cy="540195"/>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a:solidFill>
                  <a:schemeClr val="tx1">
                    <a:lumMod val="75000"/>
                    <a:lumOff val="25000"/>
                  </a:schemeClr>
                </a:solidFill>
              </a:rPr>
              <a:t>02     Host</a:t>
            </a:r>
            <a:endParaRPr lang="en-US" altLang="ko-KR" sz="1400" b="1" spc="-20" dirty="0">
              <a:solidFill>
                <a:schemeClr val="tx1">
                  <a:lumMod val="75000"/>
                  <a:lumOff val="25000"/>
                </a:schemeClr>
              </a:solidFill>
            </a:endParaRPr>
          </a:p>
        </p:txBody>
      </p:sp>
      <p:sp>
        <p:nvSpPr>
          <p:cNvPr id="16" name="부제목 2"/>
          <p:cNvSpPr txBox="1">
            <a:spLocks/>
          </p:cNvSpPr>
          <p:nvPr/>
        </p:nvSpPr>
        <p:spPr>
          <a:xfrm>
            <a:off x="1331640" y="2419567"/>
            <a:ext cx="3312368" cy="395203"/>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03     Content and Meaning</a:t>
            </a:r>
          </a:p>
        </p:txBody>
      </p:sp>
      <p:sp>
        <p:nvSpPr>
          <p:cNvPr id="5" name="직사각형 4"/>
          <p:cNvSpPr/>
          <p:nvPr/>
        </p:nvSpPr>
        <p:spPr>
          <a:xfrm>
            <a:off x="1656096" y="2175013"/>
            <a:ext cx="6560147" cy="271869"/>
          </a:xfrm>
          <a:prstGeom prst="rect">
            <a:avLst/>
          </a:prstGeom>
        </p:spPr>
        <p:txBody>
          <a:bodyPr wrap="square">
            <a:spAutoFit/>
          </a:bodyPr>
          <a:lstStyle/>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German </a:t>
            </a:r>
            <a:r>
              <a:rPr lang="en-US" altLang="ko-KR" sz="1400" b="1" spc="-20" dirty="0">
                <a:solidFill>
                  <a:prstClr val="black">
                    <a:lumMod val="75000"/>
                    <a:lumOff val="25000"/>
                  </a:prstClr>
                </a:solidFill>
                <a:latin typeface="나눔고딕" pitchFamily="50" charset="-127"/>
                <a:ea typeface="나눔고딕" pitchFamily="50" charset="-127"/>
              </a:rPr>
              <a:t>Overseas Korean Gross </a:t>
            </a:r>
            <a:r>
              <a:rPr lang="en-US" altLang="ko-KR" sz="1400" b="1" spc="-20" dirty="0">
                <a:solidFill>
                  <a:prstClr val="black">
                    <a:lumMod val="75000"/>
                    <a:lumOff val="25000"/>
                  </a:prstClr>
                </a:solidFill>
                <a:latin typeface="나눔고딕" pitchFamily="50" charset="-127"/>
                <a:ea typeface="나눔고딕" pitchFamily="50" charset="-127"/>
              </a:rPr>
              <a:t>Association</a:t>
            </a:r>
            <a:endParaRPr lang="en-US" altLang="ko-KR" sz="1100" spc="-20" dirty="0">
              <a:solidFill>
                <a:prstClr val="black">
                  <a:lumMod val="75000"/>
                  <a:lumOff val="25000"/>
                </a:prstClr>
              </a:solidFill>
              <a:latin typeface="나눔고딕" pitchFamily="50" charset="-127"/>
              <a:ea typeface="나눔고딕" pitchFamily="50" charset="-127"/>
            </a:endParaRPr>
          </a:p>
        </p:txBody>
      </p:sp>
      <p:sp>
        <p:nvSpPr>
          <p:cNvPr id="4" name="직사각형 3"/>
          <p:cNvSpPr/>
          <p:nvPr/>
        </p:nvSpPr>
        <p:spPr>
          <a:xfrm>
            <a:off x="1907704" y="1615000"/>
            <a:ext cx="6336704" cy="523220"/>
          </a:xfrm>
          <a:prstGeom prst="rect">
            <a:avLst/>
          </a:prstGeom>
        </p:spPr>
        <p:txBody>
          <a:bodyPr wrap="square">
            <a:spAutoFit/>
          </a:bodyPr>
          <a:lstStyle/>
          <a:p>
            <a:r>
              <a:rPr lang="en-US" altLang="ko-KR" sz="1400" dirty="0"/>
              <a:t>October </a:t>
            </a:r>
            <a:r>
              <a:rPr lang="en-US" altLang="ko-KR" sz="1400" dirty="0"/>
              <a:t>3, 2017  </a:t>
            </a:r>
            <a:r>
              <a:rPr lang="en-US" altLang="ko-KR" sz="1400" dirty="0"/>
              <a:t>5: </a:t>
            </a:r>
            <a:r>
              <a:rPr lang="en-US" altLang="ko-KR" sz="1400" dirty="0"/>
              <a:t>00 </a:t>
            </a:r>
            <a:r>
              <a:rPr lang="en-US" altLang="ko-KR" sz="1400" dirty="0"/>
              <a:t>pm  /  Berlin </a:t>
            </a:r>
            <a:r>
              <a:rPr lang="en-US" altLang="ko-KR" sz="1400" dirty="0"/>
              <a:t>Brandenburg Gate Square</a:t>
            </a:r>
          </a:p>
          <a:p>
            <a:r>
              <a:rPr lang="en-US" altLang="ko-KR" sz="1400" dirty="0"/>
              <a:t> </a:t>
            </a:r>
            <a:endParaRPr lang="ko-KR" altLang="en-US" sz="1400" dirty="0"/>
          </a:p>
        </p:txBody>
      </p:sp>
      <p:sp>
        <p:nvSpPr>
          <p:cNvPr id="7" name="직사각형 6"/>
          <p:cNvSpPr/>
          <p:nvPr/>
        </p:nvSpPr>
        <p:spPr>
          <a:xfrm>
            <a:off x="1907704" y="2814770"/>
            <a:ext cx="6408712" cy="4185761"/>
          </a:xfrm>
          <a:prstGeom prst="rect">
            <a:avLst/>
          </a:prstGeom>
        </p:spPr>
        <p:txBody>
          <a:bodyPr wrap="square">
            <a:spAutoFit/>
          </a:bodyPr>
          <a:lstStyle/>
          <a:p>
            <a:r>
              <a:rPr lang="en-US" altLang="ko-KR" sz="1400" dirty="0"/>
              <a:t>Today's </a:t>
            </a:r>
            <a:r>
              <a:rPr lang="en-US" altLang="ko-KR" sz="1400" dirty="0"/>
              <a:t>great economy Korea was possible thanks to Germany-Detached workers, miners and nurses who had a </a:t>
            </a:r>
            <a:r>
              <a:rPr lang="en-US" altLang="ko-KR" sz="1400" dirty="0"/>
              <a:t>hard </a:t>
            </a:r>
            <a:r>
              <a:rPr lang="en-US" altLang="ko-KR" sz="1400" dirty="0"/>
              <a:t>work and devoted their all of their life.</a:t>
            </a:r>
          </a:p>
          <a:p>
            <a:r>
              <a:rPr lang="en-US" altLang="ko-KR" sz="1400" dirty="0"/>
              <a:t>But Over half a century has passed without thankful </a:t>
            </a:r>
            <a:r>
              <a:rPr lang="en-US" altLang="ko-KR" sz="1400" dirty="0"/>
              <a:t>and </a:t>
            </a:r>
            <a:r>
              <a:rPr lang="en-US" altLang="ko-KR" sz="1400" dirty="0"/>
              <a:t>warm reward to their hard work and sacrifice.</a:t>
            </a:r>
          </a:p>
          <a:p>
            <a:r>
              <a:rPr lang="en-US" altLang="ko-KR" sz="1400" dirty="0"/>
              <a:t>Therefore we want to have a special time through this </a:t>
            </a:r>
            <a:r>
              <a:rPr lang="en-US" altLang="ko-KR" sz="1400" dirty="0"/>
              <a:t>event </a:t>
            </a:r>
            <a:r>
              <a:rPr lang="en-US" altLang="ko-KR" sz="1400" dirty="0"/>
              <a:t>to give thanks and respect to them. </a:t>
            </a:r>
          </a:p>
          <a:p>
            <a:r>
              <a:rPr lang="en-US" altLang="ko-KR" sz="1400" dirty="0"/>
              <a:t>We will award them “National Return for Favor Medal” </a:t>
            </a:r>
            <a:r>
              <a:rPr lang="en-US" altLang="ko-KR" sz="1400" dirty="0"/>
              <a:t>in </a:t>
            </a:r>
            <a:r>
              <a:rPr lang="en-US" altLang="ko-KR" sz="1400" dirty="0"/>
              <a:t>the name of the people of the Republic of Korea </a:t>
            </a:r>
            <a:r>
              <a:rPr lang="en-US" altLang="ko-KR" sz="1400" dirty="0"/>
              <a:t>which </a:t>
            </a:r>
            <a:r>
              <a:rPr lang="en-US" altLang="ko-KR" sz="1400" dirty="0"/>
              <a:t>was made of their some work equipment melted. </a:t>
            </a:r>
          </a:p>
          <a:p>
            <a:endParaRPr lang="en-US" altLang="ko-KR" sz="1400" dirty="0"/>
          </a:p>
          <a:p>
            <a:r>
              <a:rPr lang="en-US" altLang="ko-KR" sz="1400" dirty="0"/>
              <a:t>The follows is engraved on the back of the medal</a:t>
            </a:r>
          </a:p>
          <a:p>
            <a:r>
              <a:rPr lang="en-US" altLang="ko-KR" sz="1400" dirty="0"/>
              <a:t>&lt;"Thank you!" This medal was melted and made of field equipments used by Germany-Detached workers and DMZ waste wire containing the hope of peaceful reunification of the Korean Peninsula. </a:t>
            </a:r>
          </a:p>
          <a:p>
            <a:r>
              <a:rPr lang="en-US" altLang="ko-KR" sz="1400" dirty="0"/>
              <a:t>This medal is a token of our respect and appreciation to your noble sacrifice and dedication and to becoming a solid foundation to build today's Korean economy&gt;</a:t>
            </a:r>
          </a:p>
          <a:p>
            <a:endParaRPr lang="ko-KR" altLang="en-US" sz="1400" dirty="0"/>
          </a:p>
        </p:txBody>
      </p:sp>
    </p:spTree>
    <p:extLst>
      <p:ext uri="{BB962C8B-B14F-4D97-AF65-F5344CB8AC3E}">
        <p14:creationId xmlns:p14="http://schemas.microsoft.com/office/powerpoint/2010/main" val="511507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3528" y="332656"/>
            <a:ext cx="1008112" cy="576064"/>
          </a:xfrm>
          <a:effectLst>
            <a:outerShdw blurRad="76200" dist="12700" dir="2700000" algn="tl" rotWithShape="0">
              <a:prstClr val="black">
                <a:alpha val="50000"/>
              </a:prstClr>
            </a:outerShdw>
          </a:effectLst>
        </p:spPr>
        <p:txBody>
          <a:bodyPr>
            <a:noAutofit/>
          </a:bodyPr>
          <a:lstStyle/>
          <a:p>
            <a:pPr algn="l"/>
            <a:r>
              <a:rPr lang="en-US" altLang="ko-KR" sz="2400" b="1" dirty="0">
                <a:solidFill>
                  <a:schemeClr val="bg1"/>
                </a:solidFill>
              </a:rPr>
              <a:t>3</a:t>
            </a:r>
            <a:r>
              <a:rPr lang="en-US" altLang="ko-KR" sz="2400" b="1" dirty="0">
                <a:solidFill>
                  <a:schemeClr val="bg1"/>
                </a:solidFill>
              </a:rPr>
              <a:t>-6</a:t>
            </a:r>
            <a:endParaRPr lang="ko-KR" altLang="en-US" sz="2400" b="1" dirty="0">
              <a:solidFill>
                <a:schemeClr val="bg1"/>
              </a:solidFill>
            </a:endParaRPr>
          </a:p>
        </p:txBody>
      </p:sp>
      <p:sp>
        <p:nvSpPr>
          <p:cNvPr id="3" name="부제목 2"/>
          <p:cNvSpPr>
            <a:spLocks noGrp="1"/>
          </p:cNvSpPr>
          <p:nvPr>
            <p:ph type="subTitle" idx="1"/>
          </p:nvPr>
        </p:nvSpPr>
        <p:spPr>
          <a:xfrm>
            <a:off x="1301964" y="1292977"/>
            <a:ext cx="3312368" cy="360040"/>
          </a:xfrm>
        </p:spPr>
        <p:txBody>
          <a:bodyPr>
            <a:normAutofit/>
          </a:bodyPr>
          <a:lstStyle/>
          <a:p>
            <a:pPr algn="l"/>
            <a:r>
              <a:rPr lang="en-US" altLang="ko-KR" sz="1400" b="1" spc="-20" dirty="0">
                <a:solidFill>
                  <a:schemeClr val="tx1">
                    <a:lumMod val="75000"/>
                    <a:lumOff val="25000"/>
                  </a:schemeClr>
                </a:solidFill>
              </a:rPr>
              <a:t>01     Time / Place</a:t>
            </a:r>
          </a:p>
        </p:txBody>
      </p:sp>
      <p:sp>
        <p:nvSpPr>
          <p:cNvPr id="6" name="부제목 2"/>
          <p:cNvSpPr txBox="1">
            <a:spLocks/>
          </p:cNvSpPr>
          <p:nvPr/>
        </p:nvSpPr>
        <p:spPr>
          <a:xfrm>
            <a:off x="1763688" y="1570710"/>
            <a:ext cx="6120680" cy="422230"/>
          </a:xfrm>
          <a:prstGeom prst="rect">
            <a:avLst/>
          </a:prstGeom>
        </p:spPr>
        <p:txBody>
          <a:bodyPr vert="horz" lIns="91440" tIns="45720" rIns="91440" bIns="45720" rtlCol="0">
            <a:noAutofit/>
          </a:bodyPr>
          <a:lstStyle/>
          <a:p>
            <a:pPr>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4" name="제목 1"/>
          <p:cNvSpPr txBox="1">
            <a:spLocks/>
          </p:cNvSpPr>
          <p:nvPr/>
        </p:nvSpPr>
        <p:spPr>
          <a:xfrm>
            <a:off x="1259632" y="413558"/>
            <a:ext cx="7776864" cy="700900"/>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Special 2017 Leipzig </a:t>
            </a: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South-North </a:t>
            </a:r>
            <a:r>
              <a:rPr lang="en-US" altLang="ko-KR" sz="2400" b="1" dirty="0">
                <a:solidFill>
                  <a:schemeClr val="bg1"/>
                </a:solidFill>
                <a:latin typeface="나눔고딕" pitchFamily="50" charset="-127"/>
                <a:ea typeface="나눔고딕" pitchFamily="50" charset="-127"/>
                <a:cs typeface="+mj-cs"/>
              </a:rPr>
              <a:t>Korean Church Peace Prayer Meeting</a:t>
            </a:r>
          </a:p>
          <a:p>
            <a:pPr lvl="0">
              <a:spcBef>
                <a:spcPct val="0"/>
              </a:spcBef>
              <a:defRPr/>
            </a:pPr>
            <a:r>
              <a:rPr lang="en-US" altLang="ko-KR" sz="2400" b="1" dirty="0">
                <a:solidFill>
                  <a:schemeClr val="bg1"/>
                </a:solidFill>
                <a:latin typeface="나눔고딕" pitchFamily="50" charset="-127"/>
                <a:ea typeface="나눔고딕" pitchFamily="50" charset="-127"/>
                <a:cs typeface="+mj-cs"/>
              </a:rPr>
              <a:t> </a:t>
            </a:r>
            <a:endParaRPr lang="en-US" altLang="ko-KR" sz="2400" b="1" dirty="0">
              <a:solidFill>
                <a:schemeClr val="bg1"/>
              </a:solidFill>
              <a:latin typeface="나눔고딕" pitchFamily="50" charset="-127"/>
              <a:ea typeface="나눔고딕" pitchFamily="50" charset="-127"/>
              <a:cs typeface="+mj-cs"/>
            </a:endParaRPr>
          </a:p>
          <a:p>
            <a:pPr defTabSz="914400">
              <a:spcBef>
                <a:spcPct val="0"/>
              </a:spcBef>
              <a:defRPr/>
            </a:pPr>
            <a:endParaRPr lang="ko-KR" altLang="en-US" sz="2400" b="1" dirty="0">
              <a:solidFill>
                <a:schemeClr val="bg1"/>
              </a:solidFill>
              <a:latin typeface="나눔고딕" pitchFamily="50" charset="-127"/>
              <a:ea typeface="나눔고딕" pitchFamily="50" charset="-127"/>
              <a:cs typeface="+mj-cs"/>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17</a:t>
            </a:fld>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3" name="부제목 2"/>
          <p:cNvSpPr txBox="1">
            <a:spLocks/>
          </p:cNvSpPr>
          <p:nvPr/>
        </p:nvSpPr>
        <p:spPr>
          <a:xfrm>
            <a:off x="1272890" y="2102316"/>
            <a:ext cx="3287629" cy="540195"/>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02     Host</a:t>
            </a:r>
          </a:p>
        </p:txBody>
      </p:sp>
      <p:sp>
        <p:nvSpPr>
          <p:cNvPr id="16" name="부제목 2"/>
          <p:cNvSpPr txBox="1">
            <a:spLocks/>
          </p:cNvSpPr>
          <p:nvPr/>
        </p:nvSpPr>
        <p:spPr>
          <a:xfrm>
            <a:off x="1249753" y="2972654"/>
            <a:ext cx="3312368" cy="395203"/>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03     Content and Meaning</a:t>
            </a:r>
          </a:p>
        </p:txBody>
      </p:sp>
      <p:sp>
        <p:nvSpPr>
          <p:cNvPr id="5" name="직사각형 4"/>
          <p:cNvSpPr/>
          <p:nvPr/>
        </p:nvSpPr>
        <p:spPr>
          <a:xfrm>
            <a:off x="1684263" y="2473387"/>
            <a:ext cx="6560147" cy="451406"/>
          </a:xfrm>
          <a:prstGeom prst="rect">
            <a:avLst/>
          </a:prstGeom>
        </p:spPr>
        <p:txBody>
          <a:bodyPr wrap="square">
            <a:spAutoFit/>
          </a:bodyPr>
          <a:lstStyle/>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South </a:t>
            </a:r>
            <a:r>
              <a:rPr lang="en-US" altLang="ko-KR" sz="1400" b="1" spc="-20" dirty="0">
                <a:solidFill>
                  <a:prstClr val="black">
                    <a:lumMod val="75000"/>
                    <a:lumOff val="25000"/>
                  </a:prstClr>
                </a:solidFill>
                <a:latin typeface="나눔고딕" pitchFamily="50" charset="-127"/>
                <a:ea typeface="나눔고딕" pitchFamily="50" charset="-127"/>
              </a:rPr>
              <a:t>Korea Christian Association, North Koeran Christian Committee</a:t>
            </a:r>
          </a:p>
          <a:p>
            <a:pPr marL="228600">
              <a:lnSpc>
                <a:spcPts val="1400"/>
              </a:lnSpc>
            </a:pPr>
            <a:r>
              <a:rPr lang="en-US" altLang="ko-KR" sz="1100" spc="-20" dirty="0">
                <a:solidFill>
                  <a:prstClr val="black">
                    <a:lumMod val="75000"/>
                    <a:lumOff val="25000"/>
                  </a:prstClr>
                </a:solidFill>
                <a:latin typeface="나눔고딕" pitchFamily="50" charset="-127"/>
                <a:ea typeface="나눔고딕" pitchFamily="50" charset="-127"/>
              </a:rPr>
              <a:t>.</a:t>
            </a:r>
            <a:endParaRPr lang="en-US" altLang="ko-KR" sz="1100" spc="-20" dirty="0">
              <a:solidFill>
                <a:prstClr val="black">
                  <a:lumMod val="75000"/>
                  <a:lumOff val="25000"/>
                </a:prstClr>
              </a:solidFill>
              <a:latin typeface="나눔고딕" pitchFamily="50" charset="-127"/>
              <a:ea typeface="나눔고딕" pitchFamily="50" charset="-127"/>
            </a:endParaRPr>
          </a:p>
        </p:txBody>
      </p:sp>
      <p:sp>
        <p:nvSpPr>
          <p:cNvPr id="4" name="직사각형 3"/>
          <p:cNvSpPr/>
          <p:nvPr/>
        </p:nvSpPr>
        <p:spPr>
          <a:xfrm>
            <a:off x="1907704" y="1615000"/>
            <a:ext cx="6336704" cy="738664"/>
          </a:xfrm>
          <a:prstGeom prst="rect">
            <a:avLst/>
          </a:prstGeom>
        </p:spPr>
        <p:txBody>
          <a:bodyPr wrap="square">
            <a:spAutoFit/>
          </a:bodyPr>
          <a:lstStyle/>
          <a:p>
            <a:r>
              <a:rPr lang="en-US" altLang="ko-KR" sz="1400" dirty="0"/>
              <a:t>October </a:t>
            </a:r>
            <a:r>
              <a:rPr lang="en-US" altLang="ko-KR" sz="1400" dirty="0"/>
              <a:t>3, 2017  </a:t>
            </a:r>
            <a:r>
              <a:rPr lang="en-US" altLang="ko-KR" sz="1400" dirty="0"/>
              <a:t>6:00 </a:t>
            </a:r>
            <a:r>
              <a:rPr lang="en-US" altLang="ko-KR" sz="1400" dirty="0"/>
              <a:t>pm </a:t>
            </a:r>
            <a:r>
              <a:rPr lang="en-US" altLang="ko-KR" sz="1400" dirty="0"/>
              <a:t> /  St</a:t>
            </a:r>
            <a:r>
              <a:rPr lang="en-US" altLang="ko-KR" sz="1400" dirty="0"/>
              <a:t>. Nicholas Church, Leipzig </a:t>
            </a:r>
          </a:p>
          <a:p>
            <a:endParaRPr lang="en-US" altLang="ko-KR" sz="1400" dirty="0"/>
          </a:p>
          <a:p>
            <a:endParaRPr lang="ko-KR" altLang="en-US" sz="1400" dirty="0"/>
          </a:p>
        </p:txBody>
      </p:sp>
      <p:sp>
        <p:nvSpPr>
          <p:cNvPr id="7" name="직사각형 6"/>
          <p:cNvSpPr/>
          <p:nvPr/>
        </p:nvSpPr>
        <p:spPr>
          <a:xfrm>
            <a:off x="1943708" y="3336801"/>
            <a:ext cx="6408712" cy="2893100"/>
          </a:xfrm>
          <a:prstGeom prst="rect">
            <a:avLst/>
          </a:prstGeom>
        </p:spPr>
        <p:txBody>
          <a:bodyPr wrap="square">
            <a:spAutoFit/>
          </a:bodyPr>
          <a:lstStyle/>
          <a:p>
            <a:r>
              <a:rPr lang="en-US" altLang="ko-KR" sz="1400" dirty="0"/>
              <a:t>Germany </a:t>
            </a:r>
            <a:r>
              <a:rPr lang="en-US" altLang="ko-KR" sz="1400" dirty="0"/>
              <a:t>divided Since World War II accomplished peaceful reunification on the occasion of ‘Monday Peace Prayer Meeting’ at the Church of St. Nikolai</a:t>
            </a:r>
          </a:p>
          <a:p>
            <a:r>
              <a:rPr lang="en-US" altLang="ko-KR" sz="1400" dirty="0"/>
              <a:t>27 years ago. </a:t>
            </a:r>
          </a:p>
          <a:p>
            <a:r>
              <a:rPr lang="en-US" altLang="ko-KR" sz="1400" dirty="0"/>
              <a:t>Divided in the same situation, Korea remains in unbroken ceasefire as the only divided country on earth over half a century and still have a desire for epeaceful unification.</a:t>
            </a:r>
          </a:p>
          <a:p>
            <a:r>
              <a:rPr lang="en-US" altLang="ko-KR" sz="1400" dirty="0"/>
              <a:t>It will be meaningful work to hold Prayer Meeting for World Peace and Peaceful Unification of the Korean Peninsula at St. Nikolai Church,which is  historically famous place on the 500th anniversary of the Reformation gathering with North and South Korean churches. </a:t>
            </a:r>
          </a:p>
          <a:p>
            <a:r>
              <a:rPr lang="en-US" altLang="ko-KR" sz="1400" dirty="0"/>
              <a:t>In a especially difficult situation in north-south Korean relations, we are sure it will be recorded that city government of Leipzig did </a:t>
            </a:r>
            <a:r>
              <a:rPr lang="en-US" altLang="ko-KR" sz="1400" dirty="0"/>
              <a:t>historically meaningful </a:t>
            </a:r>
            <a:r>
              <a:rPr lang="en-US" altLang="ko-KR" sz="1400" dirty="0"/>
              <a:t>thing for World Peace</a:t>
            </a:r>
            <a:r>
              <a:rPr lang="en-US" altLang="ko-KR" sz="1400" dirty="0"/>
              <a:t>.</a:t>
            </a:r>
            <a:endParaRPr lang="en-US" altLang="ko-KR" sz="1400" dirty="0"/>
          </a:p>
        </p:txBody>
      </p:sp>
    </p:spTree>
    <p:extLst>
      <p:ext uri="{BB962C8B-B14F-4D97-AF65-F5344CB8AC3E}">
        <p14:creationId xmlns:p14="http://schemas.microsoft.com/office/powerpoint/2010/main" val="479190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181077"/>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413881" y="220753"/>
            <a:ext cx="971422" cy="557738"/>
          </a:xfrm>
          <a:effectLst>
            <a:outerShdw blurRad="76200" dist="12700" dir="2700000" algn="tl" rotWithShape="0">
              <a:prstClr val="black">
                <a:alpha val="50000"/>
              </a:prstClr>
            </a:outerShdw>
          </a:effectLst>
        </p:spPr>
        <p:txBody>
          <a:bodyPr>
            <a:noAutofit/>
          </a:bodyPr>
          <a:lstStyle/>
          <a:p>
            <a:pPr algn="l"/>
            <a:r>
              <a:rPr lang="en-US" altLang="ko-KR" sz="2400" b="1" dirty="0">
                <a:solidFill>
                  <a:schemeClr val="bg1"/>
                </a:solidFill>
              </a:rPr>
              <a:t>3</a:t>
            </a:r>
            <a:r>
              <a:rPr lang="en-US" altLang="ko-KR" sz="2400" b="1" dirty="0">
                <a:solidFill>
                  <a:schemeClr val="bg1"/>
                </a:solidFill>
              </a:rPr>
              <a:t>-7</a:t>
            </a:r>
            <a:endParaRPr lang="ko-KR" altLang="en-US" sz="2400" b="1" dirty="0">
              <a:solidFill>
                <a:schemeClr val="bg1"/>
              </a:solidFill>
            </a:endParaRPr>
          </a:p>
        </p:txBody>
      </p:sp>
      <p:sp>
        <p:nvSpPr>
          <p:cNvPr id="3" name="부제목 2"/>
          <p:cNvSpPr>
            <a:spLocks noGrp="1"/>
          </p:cNvSpPr>
          <p:nvPr>
            <p:ph type="subTitle" idx="1"/>
          </p:nvPr>
        </p:nvSpPr>
        <p:spPr>
          <a:xfrm>
            <a:off x="1301964" y="1292977"/>
            <a:ext cx="3312368" cy="360040"/>
          </a:xfrm>
        </p:spPr>
        <p:txBody>
          <a:bodyPr>
            <a:normAutofit/>
          </a:bodyPr>
          <a:lstStyle/>
          <a:p>
            <a:pPr algn="l"/>
            <a:r>
              <a:rPr lang="en-US" altLang="ko-KR" sz="1400" b="1" spc="-20" dirty="0">
                <a:solidFill>
                  <a:schemeClr val="tx1">
                    <a:lumMod val="75000"/>
                    <a:lumOff val="25000"/>
                  </a:schemeClr>
                </a:solidFill>
              </a:rPr>
              <a:t>01     Time / Place</a:t>
            </a:r>
          </a:p>
        </p:txBody>
      </p:sp>
      <p:sp>
        <p:nvSpPr>
          <p:cNvPr id="6" name="부제목 2"/>
          <p:cNvSpPr txBox="1">
            <a:spLocks/>
          </p:cNvSpPr>
          <p:nvPr/>
        </p:nvSpPr>
        <p:spPr>
          <a:xfrm>
            <a:off x="1763688" y="1570710"/>
            <a:ext cx="6120680" cy="422230"/>
          </a:xfrm>
          <a:prstGeom prst="rect">
            <a:avLst/>
          </a:prstGeom>
        </p:spPr>
        <p:txBody>
          <a:bodyPr vert="horz" lIns="91440" tIns="45720" rIns="91440" bIns="45720" rtlCol="0">
            <a:noAutofit/>
          </a:bodyPr>
          <a:lstStyle/>
          <a:p>
            <a:pPr>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4" name="제목 1"/>
          <p:cNvSpPr txBox="1">
            <a:spLocks/>
          </p:cNvSpPr>
          <p:nvPr/>
        </p:nvSpPr>
        <p:spPr>
          <a:xfrm>
            <a:off x="1295636" y="342700"/>
            <a:ext cx="7776864" cy="700900"/>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South-North </a:t>
            </a:r>
            <a:r>
              <a:rPr lang="en-US" altLang="ko-KR" sz="2400" b="1" dirty="0">
                <a:solidFill>
                  <a:schemeClr val="bg1"/>
                </a:solidFill>
                <a:latin typeface="나눔고딕" pitchFamily="50" charset="-127"/>
                <a:ea typeface="나눔고딕" pitchFamily="50" charset="-127"/>
                <a:cs typeface="+mj-cs"/>
              </a:rPr>
              <a:t>Korea World Peace Concert in Leipzig</a:t>
            </a:r>
          </a:p>
          <a:p>
            <a:pPr lvl="0">
              <a:spcBef>
                <a:spcPct val="0"/>
              </a:spcBef>
              <a:defRPr/>
            </a:pPr>
            <a:r>
              <a:rPr lang="en-US" altLang="ko-KR" sz="2400" b="1" dirty="0">
                <a:solidFill>
                  <a:schemeClr val="bg1"/>
                </a:solidFill>
                <a:latin typeface="나눔고딕" pitchFamily="50" charset="-127"/>
                <a:ea typeface="나눔고딕" pitchFamily="50" charset="-127"/>
                <a:cs typeface="+mj-cs"/>
              </a:rPr>
              <a:t>  </a:t>
            </a:r>
            <a:endParaRPr lang="en-US" altLang="ko-KR" sz="2400" b="1" dirty="0">
              <a:solidFill>
                <a:schemeClr val="bg1"/>
              </a:solidFill>
              <a:latin typeface="나눔고딕" pitchFamily="50" charset="-127"/>
              <a:ea typeface="나눔고딕" pitchFamily="50" charset="-127"/>
              <a:cs typeface="+mj-cs"/>
            </a:endParaRPr>
          </a:p>
          <a:p>
            <a:pPr defTabSz="914400">
              <a:spcBef>
                <a:spcPct val="0"/>
              </a:spcBef>
              <a:defRPr/>
            </a:pPr>
            <a:endParaRPr lang="ko-KR" altLang="en-US" sz="2400" b="1" dirty="0">
              <a:solidFill>
                <a:schemeClr val="bg1"/>
              </a:solidFill>
              <a:latin typeface="나눔고딕" pitchFamily="50" charset="-127"/>
              <a:ea typeface="나눔고딕" pitchFamily="50" charset="-127"/>
              <a:cs typeface="+mj-cs"/>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18</a:t>
            </a:fld>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3" name="부제목 2"/>
          <p:cNvSpPr txBox="1">
            <a:spLocks/>
          </p:cNvSpPr>
          <p:nvPr/>
        </p:nvSpPr>
        <p:spPr>
          <a:xfrm>
            <a:off x="1259634" y="2426684"/>
            <a:ext cx="3287629" cy="540195"/>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02     Host</a:t>
            </a:r>
          </a:p>
        </p:txBody>
      </p:sp>
      <p:sp>
        <p:nvSpPr>
          <p:cNvPr id="16" name="부제목 2"/>
          <p:cNvSpPr txBox="1">
            <a:spLocks/>
          </p:cNvSpPr>
          <p:nvPr/>
        </p:nvSpPr>
        <p:spPr>
          <a:xfrm>
            <a:off x="1225377" y="3617144"/>
            <a:ext cx="3312368" cy="395203"/>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03     Content and Meaning</a:t>
            </a:r>
          </a:p>
        </p:txBody>
      </p:sp>
      <p:sp>
        <p:nvSpPr>
          <p:cNvPr id="5" name="직사각형 4"/>
          <p:cNvSpPr/>
          <p:nvPr/>
        </p:nvSpPr>
        <p:spPr>
          <a:xfrm>
            <a:off x="1684263" y="2794946"/>
            <a:ext cx="6560147" cy="451406"/>
          </a:xfrm>
          <a:prstGeom prst="rect">
            <a:avLst/>
          </a:prstGeom>
        </p:spPr>
        <p:txBody>
          <a:bodyPr wrap="square">
            <a:spAutoFit/>
          </a:bodyPr>
          <a:lstStyle/>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Organizing </a:t>
            </a:r>
            <a:r>
              <a:rPr lang="en-US" altLang="ko-KR" sz="1400" b="1" spc="-20" dirty="0">
                <a:solidFill>
                  <a:prstClr val="black">
                    <a:lumMod val="75000"/>
                    <a:lumOff val="25000"/>
                  </a:prstClr>
                </a:solidFill>
                <a:latin typeface="나눔고딕" pitchFamily="50" charset="-127"/>
                <a:ea typeface="나눔고딕" pitchFamily="50" charset="-127"/>
              </a:rPr>
              <a:t>Committee, KBS Broadcasting</a:t>
            </a:r>
          </a:p>
          <a:p>
            <a:pPr marL="228600">
              <a:lnSpc>
                <a:spcPts val="1400"/>
              </a:lnSpc>
            </a:pPr>
            <a:endParaRPr lang="en-US" altLang="ko-KR" sz="1100" spc="-20" dirty="0">
              <a:solidFill>
                <a:prstClr val="black">
                  <a:lumMod val="75000"/>
                  <a:lumOff val="25000"/>
                </a:prstClr>
              </a:solidFill>
              <a:latin typeface="나눔고딕" pitchFamily="50" charset="-127"/>
              <a:ea typeface="나눔고딕" pitchFamily="50" charset="-127"/>
            </a:endParaRPr>
          </a:p>
        </p:txBody>
      </p:sp>
      <p:sp>
        <p:nvSpPr>
          <p:cNvPr id="4" name="직사각형 3"/>
          <p:cNvSpPr/>
          <p:nvPr/>
        </p:nvSpPr>
        <p:spPr>
          <a:xfrm>
            <a:off x="1907704" y="1615000"/>
            <a:ext cx="6336704" cy="523220"/>
          </a:xfrm>
          <a:prstGeom prst="rect">
            <a:avLst/>
          </a:prstGeom>
        </p:spPr>
        <p:txBody>
          <a:bodyPr wrap="square">
            <a:spAutoFit/>
          </a:bodyPr>
          <a:lstStyle/>
          <a:p>
            <a:r>
              <a:rPr lang="en-US" altLang="ko-KR" sz="1400" dirty="0"/>
              <a:t>October </a:t>
            </a:r>
            <a:r>
              <a:rPr lang="en-US" altLang="ko-KR" sz="1400" dirty="0"/>
              <a:t>4, 2017   </a:t>
            </a:r>
            <a:r>
              <a:rPr lang="en-US" altLang="ko-KR" sz="1400" dirty="0"/>
              <a:t>7:00 pm  </a:t>
            </a:r>
            <a:r>
              <a:rPr lang="en-US" altLang="ko-KR" sz="1400" dirty="0"/>
              <a:t>/ </a:t>
            </a:r>
            <a:r>
              <a:rPr lang="en-US" altLang="ko-KR" sz="1400" dirty="0"/>
              <a:t> Leipzig </a:t>
            </a:r>
            <a:r>
              <a:rPr lang="en-US" altLang="ko-KR" sz="1400" dirty="0"/>
              <a:t>Gewandhaus </a:t>
            </a:r>
          </a:p>
          <a:p>
            <a:r>
              <a:rPr lang="en-US" altLang="ko-KR" sz="1400" dirty="0"/>
              <a:t> </a:t>
            </a:r>
            <a:endParaRPr lang="ko-KR" altLang="en-US" sz="1400" dirty="0"/>
          </a:p>
        </p:txBody>
      </p:sp>
      <p:sp>
        <p:nvSpPr>
          <p:cNvPr id="7" name="직사각형 6"/>
          <p:cNvSpPr/>
          <p:nvPr/>
        </p:nvSpPr>
        <p:spPr>
          <a:xfrm>
            <a:off x="1979712" y="3938986"/>
            <a:ext cx="6408712" cy="2462213"/>
          </a:xfrm>
          <a:prstGeom prst="rect">
            <a:avLst/>
          </a:prstGeom>
        </p:spPr>
        <p:txBody>
          <a:bodyPr wrap="square">
            <a:spAutoFit/>
          </a:bodyPr>
          <a:lstStyle/>
          <a:p>
            <a:r>
              <a:rPr lang="en-US" altLang="ko-KR" sz="1400" dirty="0"/>
              <a:t>The </a:t>
            </a:r>
            <a:r>
              <a:rPr lang="en-US" altLang="ko-KR" sz="1400" dirty="0"/>
              <a:t>purposes of this conference is to spread international consensus on peaceful reunification of the Korean peninsula and to reestablish national identity to overseas Koreans by holding North-South Korean Church Peace Prayer Meeting at St. Nikolai Church where Monday Prayer Prayer Meeting became the fire fuse of the German </a:t>
            </a:r>
            <a:r>
              <a:rPr lang="en-US" altLang="ko-KR" sz="1400" dirty="0"/>
              <a:t>Unification.</a:t>
            </a:r>
            <a:endParaRPr lang="en-US" altLang="ko-KR" sz="1400" dirty="0"/>
          </a:p>
          <a:p>
            <a:endParaRPr lang="en-US" altLang="ko-KR" sz="1400" dirty="0"/>
          </a:p>
          <a:p>
            <a:r>
              <a:rPr lang="en-US" altLang="ko-KR" sz="1400" dirty="0"/>
              <a:t>Opening Ceremony: Hanbok(Korean Traditional Costume) Fashion Show</a:t>
            </a:r>
          </a:p>
          <a:p>
            <a:r>
              <a:rPr lang="en-US" altLang="ko-KR" sz="1400" dirty="0"/>
              <a:t>Part 1: South Korea Side Performance</a:t>
            </a:r>
          </a:p>
          <a:p>
            <a:r>
              <a:rPr lang="en-US" altLang="ko-KR" sz="1400" dirty="0"/>
              <a:t>Part 2: North Korea Side Performance</a:t>
            </a:r>
          </a:p>
          <a:p>
            <a:r>
              <a:rPr lang="en-US" altLang="ko-KR" sz="1400" dirty="0"/>
              <a:t>Part 3: North-South Joint Performance</a:t>
            </a:r>
          </a:p>
          <a:p>
            <a:r>
              <a:rPr lang="en-US" altLang="ko-KR" sz="1400" dirty="0"/>
              <a:t> </a:t>
            </a:r>
            <a:endParaRPr lang="ko-KR" altLang="en-US" sz="1400" dirty="0"/>
          </a:p>
        </p:txBody>
      </p:sp>
    </p:spTree>
    <p:extLst>
      <p:ext uri="{BB962C8B-B14F-4D97-AF65-F5344CB8AC3E}">
        <p14:creationId xmlns:p14="http://schemas.microsoft.com/office/powerpoint/2010/main" val="3094500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3528" y="332656"/>
            <a:ext cx="1008112" cy="576064"/>
          </a:xfrm>
          <a:effectLst>
            <a:outerShdw blurRad="76200" dist="12700" dir="2700000" algn="tl" rotWithShape="0">
              <a:prstClr val="black">
                <a:alpha val="50000"/>
              </a:prstClr>
            </a:outerShdw>
          </a:effectLst>
        </p:spPr>
        <p:txBody>
          <a:bodyPr>
            <a:noAutofit/>
          </a:bodyPr>
          <a:lstStyle/>
          <a:p>
            <a:pPr algn="l"/>
            <a:r>
              <a:rPr lang="en-US" altLang="ko-KR" sz="2400" b="1" dirty="0">
                <a:solidFill>
                  <a:schemeClr val="bg1"/>
                </a:solidFill>
              </a:rPr>
              <a:t>3</a:t>
            </a:r>
            <a:r>
              <a:rPr lang="en-US" altLang="ko-KR" sz="2400" b="1" dirty="0">
                <a:solidFill>
                  <a:schemeClr val="bg1"/>
                </a:solidFill>
              </a:rPr>
              <a:t>-8</a:t>
            </a:r>
            <a:endParaRPr lang="ko-KR" altLang="en-US" sz="2400" b="1" dirty="0">
              <a:solidFill>
                <a:schemeClr val="bg1"/>
              </a:solidFill>
            </a:endParaRPr>
          </a:p>
        </p:txBody>
      </p:sp>
      <p:sp>
        <p:nvSpPr>
          <p:cNvPr id="3" name="부제목 2"/>
          <p:cNvSpPr>
            <a:spLocks noGrp="1"/>
          </p:cNvSpPr>
          <p:nvPr>
            <p:ph type="subTitle" idx="1"/>
          </p:nvPr>
        </p:nvSpPr>
        <p:spPr>
          <a:xfrm>
            <a:off x="1187624" y="1321580"/>
            <a:ext cx="3312368" cy="360040"/>
          </a:xfrm>
        </p:spPr>
        <p:txBody>
          <a:bodyPr>
            <a:normAutofit/>
          </a:bodyPr>
          <a:lstStyle/>
          <a:p>
            <a:pPr algn="l"/>
            <a:r>
              <a:rPr lang="en-US" altLang="ko-KR" sz="1400" b="1" spc="-20" dirty="0">
                <a:solidFill>
                  <a:schemeClr val="tx1">
                    <a:lumMod val="75000"/>
                    <a:lumOff val="25000"/>
                  </a:schemeClr>
                </a:solidFill>
              </a:rPr>
              <a:t>01     Time / Place</a:t>
            </a:r>
          </a:p>
        </p:txBody>
      </p:sp>
      <p:sp>
        <p:nvSpPr>
          <p:cNvPr id="6" name="부제목 2"/>
          <p:cNvSpPr txBox="1">
            <a:spLocks/>
          </p:cNvSpPr>
          <p:nvPr/>
        </p:nvSpPr>
        <p:spPr>
          <a:xfrm>
            <a:off x="1763688" y="1570710"/>
            <a:ext cx="6120680" cy="422230"/>
          </a:xfrm>
          <a:prstGeom prst="rect">
            <a:avLst/>
          </a:prstGeom>
        </p:spPr>
        <p:txBody>
          <a:bodyPr vert="horz" lIns="91440" tIns="45720" rIns="91440" bIns="45720" rtlCol="0">
            <a:noAutofit/>
          </a:bodyPr>
          <a:lstStyle/>
          <a:p>
            <a:pPr>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4" name="제목 1"/>
          <p:cNvSpPr txBox="1">
            <a:spLocks/>
          </p:cNvSpPr>
          <p:nvPr/>
        </p:nvSpPr>
        <p:spPr>
          <a:xfrm>
            <a:off x="1361113" y="252154"/>
            <a:ext cx="7776864" cy="700900"/>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2017 </a:t>
            </a:r>
            <a:r>
              <a:rPr lang="en-US" altLang="ko-KR" sz="2400" b="1" dirty="0">
                <a:solidFill>
                  <a:schemeClr val="bg1"/>
                </a:solidFill>
                <a:latin typeface="나눔고딕" pitchFamily="50" charset="-127"/>
                <a:ea typeface="나눔고딕" pitchFamily="50" charset="-127"/>
                <a:cs typeface="+mj-cs"/>
              </a:rPr>
              <a:t>Peace Korea International Symposium</a:t>
            </a:r>
          </a:p>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defTabSz="914400">
              <a:spcBef>
                <a:spcPct val="0"/>
              </a:spcBef>
              <a:defRPr/>
            </a:pPr>
            <a:endParaRPr lang="ko-KR" altLang="en-US" sz="2400" b="1" dirty="0">
              <a:solidFill>
                <a:schemeClr val="bg1"/>
              </a:solidFill>
              <a:latin typeface="나눔고딕" pitchFamily="50" charset="-127"/>
              <a:ea typeface="나눔고딕" pitchFamily="50" charset="-127"/>
              <a:cs typeface="+mj-cs"/>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19</a:t>
            </a:fld>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3" name="부제목 2"/>
          <p:cNvSpPr txBox="1">
            <a:spLocks/>
          </p:cNvSpPr>
          <p:nvPr/>
        </p:nvSpPr>
        <p:spPr>
          <a:xfrm>
            <a:off x="1141584" y="2071950"/>
            <a:ext cx="3287629" cy="540195"/>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02     Host</a:t>
            </a:r>
          </a:p>
        </p:txBody>
      </p:sp>
      <p:sp>
        <p:nvSpPr>
          <p:cNvPr id="16" name="부제목 2"/>
          <p:cNvSpPr txBox="1">
            <a:spLocks/>
          </p:cNvSpPr>
          <p:nvPr/>
        </p:nvSpPr>
        <p:spPr>
          <a:xfrm>
            <a:off x="1141582" y="2624901"/>
            <a:ext cx="3312368" cy="395203"/>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03     Content and Meaning</a:t>
            </a:r>
          </a:p>
        </p:txBody>
      </p:sp>
      <p:sp>
        <p:nvSpPr>
          <p:cNvPr id="5" name="직사각형 4"/>
          <p:cNvSpPr/>
          <p:nvPr/>
        </p:nvSpPr>
        <p:spPr>
          <a:xfrm>
            <a:off x="1543956" y="2387656"/>
            <a:ext cx="6560147" cy="273473"/>
          </a:xfrm>
          <a:prstGeom prst="rect">
            <a:avLst/>
          </a:prstGeom>
        </p:spPr>
        <p:txBody>
          <a:bodyPr wrap="square">
            <a:spAutoFit/>
          </a:bodyPr>
          <a:lstStyle/>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Organizing </a:t>
            </a:r>
            <a:r>
              <a:rPr lang="en-US" altLang="ko-KR" sz="1400" b="1" spc="-20" dirty="0">
                <a:solidFill>
                  <a:prstClr val="black">
                    <a:lumMod val="75000"/>
                    <a:lumOff val="25000"/>
                  </a:prstClr>
                </a:solidFill>
                <a:latin typeface="나눔고딕" pitchFamily="50" charset="-127"/>
                <a:ea typeface="나눔고딕" pitchFamily="50" charset="-127"/>
              </a:rPr>
              <a:t>Committee, Technische Universität Dresden </a:t>
            </a:r>
          </a:p>
        </p:txBody>
      </p:sp>
      <p:sp>
        <p:nvSpPr>
          <p:cNvPr id="4" name="직사각형 3"/>
          <p:cNvSpPr/>
          <p:nvPr/>
        </p:nvSpPr>
        <p:spPr>
          <a:xfrm>
            <a:off x="1782683" y="1615304"/>
            <a:ext cx="6048672" cy="523220"/>
          </a:xfrm>
          <a:prstGeom prst="rect">
            <a:avLst/>
          </a:prstGeom>
        </p:spPr>
        <p:txBody>
          <a:bodyPr wrap="square">
            <a:spAutoFit/>
          </a:bodyPr>
          <a:lstStyle/>
          <a:p>
            <a:r>
              <a:rPr lang="en-US" altLang="ko-KR" sz="1400" dirty="0"/>
              <a:t>October </a:t>
            </a:r>
            <a:r>
              <a:rPr lang="en-US" altLang="ko-KR" sz="1400" dirty="0"/>
              <a:t>5, 2017  2: 00 pm </a:t>
            </a:r>
            <a:r>
              <a:rPr lang="en-US" altLang="ko-KR" sz="1400" dirty="0"/>
              <a:t>Technische </a:t>
            </a:r>
            <a:r>
              <a:rPr lang="en-US" altLang="ko-KR" sz="1400" dirty="0"/>
              <a:t>Universität Dresden(Technical University Dresden</a:t>
            </a:r>
            <a:r>
              <a:rPr lang="en-US" altLang="ko-KR" sz="1400" dirty="0"/>
              <a:t>) </a:t>
            </a:r>
            <a:endParaRPr lang="ko-KR" altLang="en-US" sz="1400" dirty="0"/>
          </a:p>
        </p:txBody>
      </p:sp>
      <p:sp>
        <p:nvSpPr>
          <p:cNvPr id="7" name="직사각형 6"/>
          <p:cNvSpPr/>
          <p:nvPr/>
        </p:nvSpPr>
        <p:spPr>
          <a:xfrm>
            <a:off x="1637674" y="2995609"/>
            <a:ext cx="7326814" cy="3108543"/>
          </a:xfrm>
          <a:prstGeom prst="rect">
            <a:avLst/>
          </a:prstGeom>
        </p:spPr>
        <p:txBody>
          <a:bodyPr wrap="square">
            <a:spAutoFit/>
          </a:bodyPr>
          <a:lstStyle/>
          <a:p>
            <a:r>
              <a:rPr lang="en-US" altLang="ko-KR" sz="1400" dirty="0"/>
              <a:t>M</a:t>
            </a:r>
            <a:r>
              <a:rPr lang="en-US" altLang="ko-KR" sz="1400" dirty="0"/>
              <a:t>ain Subject </a:t>
            </a:r>
            <a:r>
              <a:rPr lang="en-US" altLang="ko-KR" sz="1400" dirty="0"/>
              <a:t>: Unification, </a:t>
            </a:r>
            <a:r>
              <a:rPr lang="en-US" altLang="ko-KR" sz="1400" dirty="0"/>
              <a:t>Make </a:t>
            </a:r>
            <a:r>
              <a:rPr lang="en-US" altLang="ko-KR" sz="1400" dirty="0"/>
              <a:t>its </a:t>
            </a:r>
            <a:r>
              <a:rPr lang="en-US" altLang="ko-KR" sz="1400" dirty="0"/>
              <a:t>Way</a:t>
            </a:r>
            <a:r>
              <a:rPr lang="en-US" altLang="ko-KR" sz="1400" dirty="0"/>
              <a:t>. </a:t>
            </a:r>
          </a:p>
          <a:p>
            <a:endParaRPr lang="en-US" altLang="ko-KR" sz="1400" dirty="0"/>
          </a:p>
          <a:p>
            <a:r>
              <a:rPr lang="en-US" altLang="ko-KR" sz="1400" dirty="0">
                <a:latin typeface="바탕" panose="02030600000101010101" pitchFamily="18" charset="-127"/>
                <a:ea typeface="바탕" panose="02030600000101010101" pitchFamily="18" charset="-127"/>
              </a:rPr>
              <a:t>• </a:t>
            </a:r>
            <a:r>
              <a:rPr lang="en-US" altLang="ko-KR" sz="1400" dirty="0"/>
              <a:t>Opening </a:t>
            </a:r>
            <a:r>
              <a:rPr lang="en-US" altLang="ko-KR" sz="1400" dirty="0"/>
              <a:t>Declaration and </a:t>
            </a:r>
            <a:r>
              <a:rPr lang="en-US" altLang="ko-KR" sz="1400" dirty="0"/>
              <a:t>SpeechConference Chairman : </a:t>
            </a:r>
            <a:r>
              <a:rPr lang="en-US" altLang="ko-KR" sz="1400" dirty="0"/>
              <a:t>Kim Seong Ho</a:t>
            </a:r>
          </a:p>
          <a:p>
            <a:r>
              <a:rPr lang="en-US" altLang="ko-KR" sz="1400" dirty="0">
                <a:latin typeface="바탕" panose="02030600000101010101" pitchFamily="18" charset="-127"/>
                <a:ea typeface="바탕" panose="02030600000101010101" pitchFamily="18" charset="-127"/>
              </a:rPr>
              <a:t>• </a:t>
            </a:r>
            <a:r>
              <a:rPr lang="en-US" altLang="ko-KR" sz="1400" dirty="0"/>
              <a:t>Representative </a:t>
            </a:r>
            <a:r>
              <a:rPr lang="en-US" altLang="ko-KR" sz="1400" dirty="0"/>
              <a:t>G</a:t>
            </a:r>
            <a:r>
              <a:rPr lang="en-US" altLang="ko-KR" sz="1400" dirty="0"/>
              <a:t>reetings : Chairman</a:t>
            </a:r>
            <a:r>
              <a:rPr lang="en-US" altLang="ko-KR" sz="1400" dirty="0"/>
              <a:t>: O O O</a:t>
            </a:r>
          </a:p>
          <a:p>
            <a:r>
              <a:rPr lang="en-US" altLang="ko-KR" sz="1400" dirty="0">
                <a:latin typeface="바탕" panose="02030600000101010101" pitchFamily="18" charset="-127"/>
                <a:ea typeface="바탕" panose="02030600000101010101" pitchFamily="18" charset="-127"/>
              </a:rPr>
              <a:t>• </a:t>
            </a:r>
            <a:r>
              <a:rPr lang="en-US" altLang="ko-KR" sz="1400" dirty="0"/>
              <a:t>Video Greeting </a:t>
            </a:r>
            <a:r>
              <a:rPr lang="en-US" altLang="ko-KR" sz="1400" dirty="0"/>
              <a:t>of </a:t>
            </a:r>
            <a:r>
              <a:rPr lang="en-US" altLang="ko-KR" sz="1400" dirty="0"/>
              <a:t>congratulations :</a:t>
            </a:r>
            <a:endParaRPr lang="en-US" altLang="ko-KR" sz="1400" dirty="0"/>
          </a:p>
          <a:p>
            <a:r>
              <a:rPr lang="en-US" altLang="ko-KR" sz="1400" dirty="0"/>
              <a:t>    President </a:t>
            </a:r>
            <a:r>
              <a:rPr lang="en-US" altLang="ko-KR" sz="1400" dirty="0"/>
              <a:t>of the Republic of Korea (Undecided) / </a:t>
            </a:r>
            <a:r>
              <a:rPr lang="en-US" altLang="ko-KR" sz="1400" dirty="0"/>
              <a:t>German </a:t>
            </a:r>
            <a:r>
              <a:rPr lang="en-US" altLang="ko-KR" sz="1400" dirty="0"/>
              <a:t>Chancellor(Undecided)</a:t>
            </a:r>
          </a:p>
          <a:p>
            <a:r>
              <a:rPr lang="en-US" altLang="ko-KR" sz="1400" dirty="0">
                <a:latin typeface="바탕" panose="02030600000101010101" pitchFamily="18" charset="-127"/>
                <a:ea typeface="바탕" panose="02030600000101010101" pitchFamily="18" charset="-127"/>
              </a:rPr>
              <a:t>• </a:t>
            </a:r>
            <a:r>
              <a:rPr lang="en-US" altLang="ko-KR" sz="1400" dirty="0"/>
              <a:t>Keynote speech : Hans </a:t>
            </a:r>
            <a:r>
              <a:rPr lang="en-US" altLang="ko-KR" sz="1400" dirty="0"/>
              <a:t>Müller Steinhagen: TU </a:t>
            </a:r>
            <a:r>
              <a:rPr lang="en-US" altLang="ko-KR" sz="1400" dirty="0"/>
              <a:t>Dresden President</a:t>
            </a:r>
            <a:endParaRPr lang="en-US" altLang="ko-KR" sz="1400" dirty="0"/>
          </a:p>
          <a:p>
            <a:r>
              <a:rPr lang="en-US" altLang="ko-KR" sz="1400" dirty="0">
                <a:latin typeface="바탕" panose="02030600000101010101" pitchFamily="18" charset="-127"/>
                <a:ea typeface="바탕" panose="02030600000101010101" pitchFamily="18" charset="-127"/>
              </a:rPr>
              <a:t>• </a:t>
            </a:r>
            <a:r>
              <a:rPr lang="en-US" altLang="ko-KR" sz="1400" dirty="0"/>
              <a:t>Special Speaker</a:t>
            </a:r>
            <a:endParaRPr lang="en-US" altLang="ko-KR" sz="1400" dirty="0"/>
          </a:p>
          <a:p>
            <a:r>
              <a:rPr lang="en-US" altLang="ko-KR" sz="1400" dirty="0"/>
              <a:t>    Dirk Hilbert: Mayor of Dresden city</a:t>
            </a:r>
          </a:p>
          <a:p>
            <a:r>
              <a:rPr lang="en-US" altLang="ko-KR" sz="1400" dirty="0"/>
              <a:t>    Christoph Bonnberger: Leader of the Monday Peace Prayer meeting</a:t>
            </a:r>
          </a:p>
          <a:p>
            <a:r>
              <a:rPr lang="en-US" altLang="ko-KR" sz="1400" dirty="0"/>
              <a:t>    Nam Sung Wook: Professor, Department of North Korean Studies, Korea University</a:t>
            </a:r>
          </a:p>
          <a:p>
            <a:r>
              <a:rPr lang="en-US" altLang="ko-KR" sz="1400" dirty="0"/>
              <a:t>    Gunda </a:t>
            </a:r>
            <a:r>
              <a:rPr lang="en-US" altLang="ko-KR" sz="1400" dirty="0"/>
              <a:t>Röstel: Former President of Green Party of Germany </a:t>
            </a:r>
          </a:p>
          <a:p>
            <a:r>
              <a:rPr lang="en-US" altLang="ko-KR" sz="1400" dirty="0"/>
              <a:t>    Ju </a:t>
            </a:r>
            <a:r>
              <a:rPr lang="en-US" altLang="ko-KR" sz="1400" dirty="0"/>
              <a:t>Do Hong : Vice President of Baekseok University</a:t>
            </a:r>
          </a:p>
          <a:p>
            <a:endParaRPr lang="ko-KR" altLang="en-US" sz="1400" dirty="0"/>
          </a:p>
        </p:txBody>
      </p:sp>
    </p:spTree>
    <p:extLst>
      <p:ext uri="{BB962C8B-B14F-4D97-AF65-F5344CB8AC3E}">
        <p14:creationId xmlns:p14="http://schemas.microsoft.com/office/powerpoint/2010/main" val="2860233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descr="d16_패브릭_표지02.jpg"/>
          <p:cNvPicPr>
            <a:picLocks noChangeAspect="1"/>
          </p:cNvPicPr>
          <p:nvPr/>
        </p:nvPicPr>
        <p:blipFill>
          <a:blip r:embed="rId2" cstate="email"/>
          <a:stretch>
            <a:fillRect/>
          </a:stretch>
        </p:blipFill>
        <p:spPr>
          <a:xfrm>
            <a:off x="0" y="0"/>
            <a:ext cx="9144000" cy="6858000"/>
          </a:xfrm>
          <a:prstGeom prst="rect">
            <a:avLst/>
          </a:prstGeom>
        </p:spPr>
      </p:pic>
      <p:sp>
        <p:nvSpPr>
          <p:cNvPr id="3" name="부제목 2"/>
          <p:cNvSpPr>
            <a:spLocks noGrp="1"/>
          </p:cNvSpPr>
          <p:nvPr>
            <p:ph type="subTitle" idx="1"/>
          </p:nvPr>
        </p:nvSpPr>
        <p:spPr>
          <a:xfrm>
            <a:off x="251520" y="4581128"/>
            <a:ext cx="2192288" cy="792088"/>
          </a:xfrm>
        </p:spPr>
        <p:txBody>
          <a:bodyPr>
            <a:noAutofit/>
          </a:bodyPr>
          <a:lstStyle/>
          <a:p>
            <a:pPr algn="l">
              <a:lnSpc>
                <a:spcPct val="150000"/>
              </a:lnSpc>
            </a:pPr>
            <a:r>
              <a:rPr lang="en-US" altLang="ko-KR" sz="1000" b="1" spc="-20" dirty="0">
                <a:solidFill>
                  <a:schemeClr val="tx1">
                    <a:lumMod val="75000"/>
                    <a:lumOff val="25000"/>
                  </a:schemeClr>
                </a:solidFill>
              </a:rPr>
              <a:t>Preface</a:t>
            </a:r>
          </a:p>
        </p:txBody>
      </p:sp>
      <p:sp>
        <p:nvSpPr>
          <p:cNvPr id="15" name="제목 1"/>
          <p:cNvSpPr txBox="1">
            <a:spLocks/>
          </p:cNvSpPr>
          <p:nvPr/>
        </p:nvSpPr>
        <p:spPr>
          <a:xfrm>
            <a:off x="323528" y="404666"/>
            <a:ext cx="7772400" cy="1470025"/>
          </a:xfrm>
          <a:prstGeom prst="rect">
            <a:avLst/>
          </a:prstGeom>
          <a:effectLst>
            <a:outerShdw blurRad="63500" dir="2700000" algn="tl" rotWithShape="0">
              <a:prstClr val="black">
                <a:alpha val="37000"/>
              </a:prstClr>
            </a:outerShdw>
          </a:effectLst>
        </p:spPr>
        <p:txBody>
          <a:bodyPr vert="horz" lIns="91440" tIns="45720" rIns="91440" bIns="45720" rtlCol="0" anchor="ctr">
            <a:noAutofit/>
          </a:bodyPr>
          <a:lstStyle/>
          <a:p>
            <a:pPr defTabSz="914400">
              <a:lnSpc>
                <a:spcPts val="5600"/>
              </a:lnSpc>
              <a:spcBef>
                <a:spcPct val="0"/>
              </a:spcBef>
              <a:defRPr/>
            </a:pPr>
            <a:endParaRPr lang="ko-KR" altLang="en-US" sz="4500" dirty="0">
              <a:solidFill>
                <a:schemeClr val="bg1"/>
              </a:solidFill>
              <a:latin typeface="나눔고딕" pitchFamily="50" charset="-127"/>
              <a:ea typeface="나눔고딕" pitchFamily="50" charset="-127"/>
              <a:cs typeface="+mj-cs"/>
            </a:endParaRPr>
          </a:p>
        </p:txBody>
      </p:sp>
      <p:sp>
        <p:nvSpPr>
          <p:cNvPr id="2" name="직사각형 1"/>
          <p:cNvSpPr/>
          <p:nvPr/>
        </p:nvSpPr>
        <p:spPr>
          <a:xfrm>
            <a:off x="179512" y="131519"/>
            <a:ext cx="6408712" cy="4452501"/>
          </a:xfrm>
          <a:prstGeom prst="rect">
            <a:avLst/>
          </a:prstGeom>
        </p:spPr>
        <p:txBody>
          <a:bodyPr wrap="square">
            <a:spAutoFit/>
          </a:bodyPr>
          <a:lstStyle/>
          <a:p>
            <a:pPr algn="just" fontAlgn="base">
              <a:lnSpc>
                <a:spcPts val="2000"/>
              </a:lnSpc>
            </a:pPr>
            <a:r>
              <a:rPr lang="en-US" altLang="ko-KR" sz="1400" kern="0" dirty="0">
                <a:solidFill>
                  <a:srgbClr val="000000"/>
                </a:solidFill>
                <a:latin typeface="나눔고딕" panose="020B0600000101010101" charset="-127"/>
                <a:ea typeface="나눔고딕" panose="020B0600000101010101" charset="-127"/>
              </a:rPr>
              <a:t>The 2017 Berlin International Peace Conference started </a:t>
            </a:r>
            <a:r>
              <a:rPr lang="en-US" altLang="ko-KR" sz="1400" kern="0" dirty="0">
                <a:solidFill>
                  <a:srgbClr val="000000"/>
                </a:solidFill>
                <a:latin typeface="나눔고딕" panose="020B0600000101010101" charset="-127"/>
                <a:ea typeface="나눔고딕" panose="020B0600000101010101" charset="-127"/>
              </a:rPr>
              <a:t>in line with </a:t>
            </a:r>
            <a:r>
              <a:rPr lang="en-US" altLang="ko-KR" sz="1400" kern="0" dirty="0">
                <a:solidFill>
                  <a:srgbClr val="000000"/>
                </a:solidFill>
                <a:latin typeface="나눔고딕" panose="020B0600000101010101" charset="-127"/>
                <a:ea typeface="나눔고딕" panose="020B0600000101010101" charset="-127"/>
              </a:rPr>
              <a:t>the ‘2015 Seoul International Peace </a:t>
            </a:r>
            <a:r>
              <a:rPr lang="en-US" altLang="ko-KR" sz="1400" kern="0" dirty="0">
                <a:solidFill>
                  <a:srgbClr val="000000"/>
                </a:solidFill>
                <a:latin typeface="나눔고딕" panose="020B0600000101010101" charset="-127"/>
                <a:ea typeface="나눔고딕" panose="020B0600000101010101" charset="-127"/>
              </a:rPr>
              <a:t>Conference’ as </a:t>
            </a:r>
            <a:r>
              <a:rPr lang="en-US" altLang="ko-KR" sz="1400" kern="0" dirty="0">
                <a:solidFill>
                  <a:srgbClr val="000000"/>
                </a:solidFill>
                <a:latin typeface="나눔고딕" panose="020B0600000101010101" charset="-127"/>
                <a:ea typeface="나눔고딕" panose="020B0600000101010101" charset="-127"/>
              </a:rPr>
              <a:t>a purely private international peace </a:t>
            </a:r>
            <a:r>
              <a:rPr lang="en-US" altLang="ko-KR" sz="1400" kern="0" dirty="0">
                <a:solidFill>
                  <a:srgbClr val="000000"/>
                </a:solidFill>
                <a:latin typeface="나눔고딕" panose="020B0600000101010101" charset="-127"/>
                <a:ea typeface="나눔고딕" panose="020B0600000101010101" charset="-127"/>
              </a:rPr>
              <a:t>conference in </a:t>
            </a:r>
            <a:r>
              <a:rPr lang="en-US" altLang="ko-KR" sz="1400" kern="0" dirty="0">
                <a:solidFill>
                  <a:srgbClr val="000000"/>
                </a:solidFill>
                <a:latin typeface="나눔고딕" panose="020B0600000101010101" charset="-127"/>
                <a:ea typeface="나눔고딕" panose="020B0600000101010101" charset="-127"/>
              </a:rPr>
              <a:t>South Korea, the only </a:t>
            </a:r>
            <a:r>
              <a:rPr lang="en-US" altLang="ko-KR" sz="1400" kern="0" dirty="0">
                <a:solidFill>
                  <a:srgbClr val="000000"/>
                </a:solidFill>
                <a:latin typeface="나눔고딕" panose="020B0600000101010101" charset="-127"/>
                <a:ea typeface="나눔고딕" panose="020B0600000101010101" charset="-127"/>
              </a:rPr>
              <a:t>divided </a:t>
            </a:r>
            <a:r>
              <a:rPr lang="en-US" altLang="ko-KR" sz="1400" kern="0" dirty="0">
                <a:solidFill>
                  <a:srgbClr val="000000"/>
                </a:solidFill>
                <a:latin typeface="나눔고딕" panose="020B0600000101010101" charset="-127"/>
                <a:ea typeface="나눔고딕" panose="020B0600000101010101" charset="-127"/>
              </a:rPr>
              <a:t>nation in </a:t>
            </a:r>
            <a:r>
              <a:rPr lang="en-US" altLang="ko-KR" sz="1400" kern="0" dirty="0">
                <a:solidFill>
                  <a:srgbClr val="000000"/>
                </a:solidFill>
                <a:latin typeface="나눔고딕" panose="020B0600000101010101" charset="-127"/>
                <a:ea typeface="나눔고딕" panose="020B0600000101010101" charset="-127"/>
              </a:rPr>
              <a:t>the world.</a:t>
            </a:r>
            <a:endParaRPr lang="en-US" altLang="ko-KR" sz="1400" kern="0" dirty="0">
              <a:solidFill>
                <a:srgbClr val="000000"/>
              </a:solidFill>
              <a:latin typeface="나눔고딕" panose="020B0600000101010101" charset="-127"/>
              <a:ea typeface="나눔고딕" panose="020B0600000101010101" charset="-127"/>
            </a:endParaRPr>
          </a:p>
          <a:p>
            <a:pPr algn="just" fontAlgn="base">
              <a:lnSpc>
                <a:spcPts val="2000"/>
              </a:lnSpc>
            </a:pPr>
            <a:r>
              <a:rPr lang="en-US" altLang="ko-KR" sz="1400" kern="0" dirty="0">
                <a:solidFill>
                  <a:srgbClr val="000000"/>
                </a:solidFill>
                <a:latin typeface="나눔고딕" panose="020B0600000101010101" charset="-127"/>
                <a:ea typeface="나눔고딕" panose="020B0600000101010101" charset="-127"/>
              </a:rPr>
              <a:t>Past 2015 </a:t>
            </a:r>
            <a:r>
              <a:rPr lang="en-US" altLang="ko-KR" sz="1400" kern="0" dirty="0">
                <a:solidFill>
                  <a:srgbClr val="000000"/>
                </a:solidFill>
                <a:latin typeface="나눔고딕" panose="020B0600000101010101" charset="-127"/>
                <a:ea typeface="나눔고딕" panose="020B0600000101010101" charset="-127"/>
              </a:rPr>
              <a:t>Seoul International Peace Conference was held with the peace queens selected from 70 countries as part of the nation-wide movement praying for peaceful reunification of the Korean </a:t>
            </a:r>
            <a:r>
              <a:rPr lang="en-US" altLang="ko-KR" sz="1400" kern="0" dirty="0">
                <a:solidFill>
                  <a:srgbClr val="000000"/>
                </a:solidFill>
                <a:latin typeface="나눔고딕" panose="020B0600000101010101" charset="-127"/>
                <a:ea typeface="나눔고딕" panose="020B0600000101010101" charset="-127"/>
              </a:rPr>
              <a:t>peninsula for </a:t>
            </a:r>
            <a:r>
              <a:rPr lang="en-US" altLang="ko-KR" sz="1400" kern="0" dirty="0">
                <a:solidFill>
                  <a:srgbClr val="000000"/>
                </a:solidFill>
                <a:latin typeface="나눔고딕" panose="020B0600000101010101" charset="-127"/>
                <a:ea typeface="나눔고딕" panose="020B0600000101010101" charset="-127"/>
              </a:rPr>
              <a:t>the 70th anniversary of the national division at JSA (Panmunjom) which is the symbol of the division of the Korean Peninsula in </a:t>
            </a:r>
            <a:r>
              <a:rPr lang="en-US" altLang="ko-KR" sz="1400" kern="0" dirty="0">
                <a:solidFill>
                  <a:srgbClr val="000000"/>
                </a:solidFill>
                <a:latin typeface="나눔고딕" panose="020B0600000101010101" charset="-127"/>
                <a:ea typeface="나눔고딕" panose="020B0600000101010101" charset="-127"/>
              </a:rPr>
              <a:t>2015.</a:t>
            </a:r>
            <a:endParaRPr lang="en-US" altLang="ko-KR" sz="1400" kern="0" dirty="0">
              <a:solidFill>
                <a:srgbClr val="000000"/>
              </a:solidFill>
              <a:latin typeface="나눔고딕" panose="020B0600000101010101" charset="-127"/>
              <a:ea typeface="나눔고딕" panose="020B0600000101010101" charset="-127"/>
            </a:endParaRPr>
          </a:p>
          <a:p>
            <a:pPr algn="just" fontAlgn="base">
              <a:lnSpc>
                <a:spcPts val="2000"/>
              </a:lnSpc>
            </a:pPr>
            <a:r>
              <a:rPr lang="en-US" altLang="ko-KR" sz="1400" kern="0" dirty="0">
                <a:solidFill>
                  <a:srgbClr val="000000"/>
                </a:solidFill>
                <a:latin typeface="나눔고딕" panose="020B0600000101010101" charset="-127"/>
                <a:ea typeface="나눔고딕" panose="020B0600000101010101" charset="-127"/>
              </a:rPr>
              <a:t>The </a:t>
            </a:r>
            <a:r>
              <a:rPr lang="en-US" altLang="ko-KR" sz="1400" kern="0" dirty="0">
                <a:solidFill>
                  <a:srgbClr val="000000"/>
                </a:solidFill>
                <a:latin typeface="나눔고딕" panose="020B0600000101010101" charset="-127"/>
                <a:ea typeface="나눔고딕" panose="020B0600000101010101" charset="-127"/>
              </a:rPr>
              <a:t>2017 Berlin International Peace Conference is a International convention on the subject of "unification, </a:t>
            </a:r>
            <a:r>
              <a:rPr lang="en-US" altLang="ko-KR" sz="1400" kern="0" dirty="0">
                <a:solidFill>
                  <a:srgbClr val="000000"/>
                </a:solidFill>
                <a:latin typeface="나눔고딕" panose="020B0600000101010101" charset="-127"/>
                <a:ea typeface="나눔고딕" panose="020B0600000101010101" charset="-127"/>
              </a:rPr>
              <a:t>make its </a:t>
            </a:r>
            <a:r>
              <a:rPr lang="en-US" altLang="ko-KR" sz="1400" kern="0" dirty="0">
                <a:solidFill>
                  <a:srgbClr val="000000"/>
                </a:solidFill>
                <a:latin typeface="나눔고딕" panose="020B0600000101010101" charset="-127"/>
                <a:ea typeface="나눔고딕" panose="020B0600000101010101" charset="-127"/>
              </a:rPr>
              <a:t>road" for getting ready for peace and unification on the Korean Peninsula.</a:t>
            </a:r>
          </a:p>
          <a:p>
            <a:pPr algn="just" fontAlgn="base">
              <a:lnSpc>
                <a:spcPts val="2000"/>
              </a:lnSpc>
            </a:pPr>
            <a:r>
              <a:rPr lang="en-US" altLang="ko-KR" sz="1400" kern="0" dirty="0">
                <a:solidFill>
                  <a:srgbClr val="000000"/>
                </a:solidFill>
                <a:latin typeface="나눔고딕" panose="020B0600000101010101" charset="-127"/>
                <a:ea typeface="나눔고딕" panose="020B0600000101010101" charset="-127"/>
              </a:rPr>
              <a:t>The meaning of 2017 Berlin International Peace Conference is that it is held in Leipzig, Germany where peaceful reunification has </a:t>
            </a:r>
            <a:r>
              <a:rPr lang="en-US" altLang="ko-KR" sz="1400" kern="0" dirty="0">
                <a:solidFill>
                  <a:srgbClr val="000000"/>
                </a:solidFill>
                <a:latin typeface="나눔고딕" panose="020B0600000101010101" charset="-127"/>
                <a:ea typeface="나눔고딕" panose="020B0600000101010101" charset="-127"/>
              </a:rPr>
              <a:t>already been </a:t>
            </a:r>
            <a:r>
              <a:rPr lang="en-US" altLang="ko-KR" sz="1400" kern="0" dirty="0">
                <a:solidFill>
                  <a:srgbClr val="000000"/>
                </a:solidFill>
                <a:latin typeface="나눔고딕" panose="020B0600000101010101" charset="-127"/>
                <a:ea typeface="나눔고딕" panose="020B0600000101010101" charset="-127"/>
              </a:rPr>
              <a:t>accomplished ahead of time as well as where the Reformation took place </a:t>
            </a:r>
            <a:r>
              <a:rPr lang="en-US" altLang="ko-KR" sz="1400" kern="0" dirty="0">
                <a:solidFill>
                  <a:srgbClr val="000000"/>
                </a:solidFill>
                <a:latin typeface="나눔고딕" panose="020B0600000101010101" charset="-127"/>
                <a:ea typeface="나눔고딕" panose="020B0600000101010101" charset="-127"/>
              </a:rPr>
              <a:t>500 years ago, in the middle of participating along with </a:t>
            </a:r>
            <a:r>
              <a:rPr lang="en-US" altLang="ko-KR" sz="1400" kern="0" dirty="0">
                <a:solidFill>
                  <a:srgbClr val="000000"/>
                </a:solidFill>
                <a:latin typeface="나눔고딕" panose="020B0600000101010101" charset="-127"/>
                <a:ea typeface="나눔고딕" panose="020B0600000101010101" charset="-127"/>
              </a:rPr>
              <a:t>the north-south Korean churches.</a:t>
            </a:r>
          </a:p>
        </p:txBody>
      </p:sp>
      <p:sp>
        <p:nvSpPr>
          <p:cNvPr id="6" name="TextBox 5"/>
          <p:cNvSpPr txBox="1"/>
          <p:nvPr/>
        </p:nvSpPr>
        <p:spPr>
          <a:xfrm>
            <a:off x="7380312" y="6453336"/>
            <a:ext cx="1584176" cy="215444"/>
          </a:xfrm>
          <a:prstGeom prst="rect">
            <a:avLst/>
          </a:prstGeom>
          <a:noFill/>
        </p:spPr>
        <p:txBody>
          <a:bodyPr wrap="square" rtlCol="0">
            <a:spAutoFit/>
          </a:bodyPr>
          <a:lstStyle/>
          <a:p>
            <a:pPr algn="r"/>
            <a:r>
              <a:rPr lang="en-US" altLang="ko-KR" sz="800" spc="-30" dirty="0">
                <a:solidFill>
                  <a:schemeClr val="tx1">
                    <a:lumMod val="50000"/>
                    <a:lumOff val="50000"/>
                  </a:schemeClr>
                </a:solidFill>
                <a:latin typeface="나눔고딕" pitchFamily="50" charset="-127"/>
                <a:ea typeface="나눔고딕" pitchFamily="50" charset="-127"/>
              </a:rPr>
              <a:t>2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1" y="0"/>
            <a:ext cx="9144000" cy="52292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2" y="0"/>
            <a:ext cx="7452322" cy="6861600"/>
          </a:xfrm>
          <a:prstGeom prst="rect">
            <a:avLst/>
          </a:prstGeom>
          <a:blipFill>
            <a:blip r:embed="rId2" cstate="email"/>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7992" y="1814961"/>
            <a:ext cx="7772400" cy="1470025"/>
          </a:xfrm>
          <a:effectLst>
            <a:outerShdw blurRad="76200" dist="12700" dir="2700000" algn="tl" rotWithShape="0">
              <a:prstClr val="black">
                <a:alpha val="40000"/>
              </a:prstClr>
            </a:outerShdw>
          </a:effectLst>
        </p:spPr>
        <p:txBody>
          <a:bodyPr>
            <a:noAutofit/>
          </a:bodyPr>
          <a:lstStyle/>
          <a:p>
            <a:pPr algn="l">
              <a:lnSpc>
                <a:spcPts val="5600"/>
              </a:lnSpc>
            </a:pPr>
            <a:r>
              <a:rPr lang="en-US" altLang="ko-KR" sz="4000" b="1" spc="-150">
                <a:solidFill>
                  <a:schemeClr val="bg1"/>
                </a:solidFill>
              </a:rPr>
              <a:t>04 Others</a:t>
            </a:r>
            <a:endParaRPr lang="ko-KR" altLang="en-US" sz="4000" dirty="0">
              <a:solidFill>
                <a:schemeClr val="bg1"/>
              </a:solidFill>
            </a:endParaRPr>
          </a:p>
        </p:txBody>
      </p:sp>
      <p:sp>
        <p:nvSpPr>
          <p:cNvPr id="5" name="TextBox 4"/>
          <p:cNvSpPr txBox="1"/>
          <p:nvPr/>
        </p:nvSpPr>
        <p:spPr>
          <a:xfrm>
            <a:off x="7380312" y="6453336"/>
            <a:ext cx="1584176" cy="215444"/>
          </a:xfrm>
          <a:prstGeom prst="rect">
            <a:avLst/>
          </a:prstGeom>
          <a:noFill/>
        </p:spPr>
        <p:txBody>
          <a:bodyPr wrap="square" rtlCol="0">
            <a:spAutoFit/>
          </a:bodyPr>
          <a:lstStyle/>
          <a:p>
            <a:pPr algn="r"/>
            <a:r>
              <a:rPr lang="en-US" altLang="ko-KR" sz="800" spc="-30" dirty="0">
                <a:solidFill>
                  <a:schemeClr val="tx1">
                    <a:lumMod val="50000"/>
                    <a:lumOff val="50000"/>
                  </a:schemeClr>
                </a:solidFill>
                <a:latin typeface="나눔고딕" pitchFamily="50" charset="-127"/>
                <a:ea typeface="나눔고딕" pitchFamily="50" charset="-127"/>
              </a:rPr>
              <a:t>20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Tree>
    <p:extLst>
      <p:ext uri="{BB962C8B-B14F-4D97-AF65-F5344CB8AC3E}">
        <p14:creationId xmlns:p14="http://schemas.microsoft.com/office/powerpoint/2010/main" val="3649574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3528" y="332656"/>
            <a:ext cx="1008112" cy="576064"/>
          </a:xfrm>
          <a:effectLst>
            <a:outerShdw blurRad="76200" dist="12700" dir="2700000" algn="tl" rotWithShape="0">
              <a:prstClr val="black">
                <a:alpha val="50000"/>
              </a:prstClr>
            </a:outerShdw>
          </a:effectLst>
        </p:spPr>
        <p:txBody>
          <a:bodyPr>
            <a:noAutofit/>
          </a:bodyPr>
          <a:lstStyle/>
          <a:p>
            <a:pPr algn="l"/>
            <a:r>
              <a:rPr lang="en-US" altLang="ko-KR" sz="2400" b="1" dirty="0">
                <a:solidFill>
                  <a:schemeClr val="bg1"/>
                </a:solidFill>
              </a:rPr>
              <a:t>1-1</a:t>
            </a:r>
            <a:endParaRPr lang="ko-KR" altLang="en-US" sz="2400" b="1" dirty="0">
              <a:solidFill>
                <a:schemeClr val="bg1"/>
              </a:solidFill>
            </a:endParaRPr>
          </a:p>
        </p:txBody>
      </p:sp>
      <p:sp>
        <p:nvSpPr>
          <p:cNvPr id="3" name="부제목 2"/>
          <p:cNvSpPr>
            <a:spLocks noGrp="1"/>
          </p:cNvSpPr>
          <p:nvPr>
            <p:ph type="subTitle" idx="1"/>
          </p:nvPr>
        </p:nvSpPr>
        <p:spPr>
          <a:xfrm>
            <a:off x="1301964" y="1292977"/>
            <a:ext cx="3312368" cy="360040"/>
          </a:xfrm>
        </p:spPr>
        <p:txBody>
          <a:bodyPr>
            <a:normAutofit/>
          </a:bodyPr>
          <a:lstStyle/>
          <a:p>
            <a:pPr algn="l"/>
            <a:r>
              <a:rPr lang="en-US" altLang="ko-KR" sz="1400" b="1" spc="-20" dirty="0">
                <a:solidFill>
                  <a:schemeClr val="tx1">
                    <a:lumMod val="75000"/>
                    <a:lumOff val="25000"/>
                  </a:schemeClr>
                </a:solidFill>
              </a:rPr>
              <a:t>01     Media </a:t>
            </a:r>
            <a:r>
              <a:rPr lang="en-US" altLang="ko-KR" sz="1400" b="1" spc="-20" dirty="0">
                <a:solidFill>
                  <a:schemeClr val="tx1">
                    <a:lumMod val="75000"/>
                    <a:lumOff val="25000"/>
                  </a:schemeClr>
                </a:solidFill>
              </a:rPr>
              <a:t>scheduled to broadcast</a:t>
            </a:r>
          </a:p>
          <a:p>
            <a:pPr algn="l"/>
            <a:endParaRPr lang="en-US" altLang="ko-KR" sz="1400" b="1" spc="-20" dirty="0">
              <a:solidFill>
                <a:schemeClr val="tx1">
                  <a:lumMod val="75000"/>
                  <a:lumOff val="25000"/>
                </a:schemeClr>
              </a:solidFill>
            </a:endParaRPr>
          </a:p>
        </p:txBody>
      </p:sp>
      <p:sp>
        <p:nvSpPr>
          <p:cNvPr id="6" name="부제목 2"/>
          <p:cNvSpPr txBox="1">
            <a:spLocks/>
          </p:cNvSpPr>
          <p:nvPr/>
        </p:nvSpPr>
        <p:spPr>
          <a:xfrm>
            <a:off x="1763688" y="1570710"/>
            <a:ext cx="6120680" cy="422230"/>
          </a:xfrm>
          <a:prstGeom prst="rect">
            <a:avLst/>
          </a:prstGeom>
        </p:spPr>
        <p:txBody>
          <a:bodyPr vert="horz" lIns="91440" tIns="45720" rIns="91440" bIns="45720" rtlCol="0">
            <a:noAutofit/>
          </a:bodyPr>
          <a:lstStyle/>
          <a:p>
            <a:pPr>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4" name="제목 1"/>
          <p:cNvSpPr txBox="1">
            <a:spLocks/>
          </p:cNvSpPr>
          <p:nvPr/>
        </p:nvSpPr>
        <p:spPr>
          <a:xfrm>
            <a:off x="1259632" y="276253"/>
            <a:ext cx="7776864" cy="700900"/>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S</a:t>
            </a:r>
            <a:r>
              <a:rPr lang="en-US" altLang="ko-KR" sz="2400" b="1" dirty="0">
                <a:solidFill>
                  <a:schemeClr val="bg1"/>
                </a:solidFill>
                <a:latin typeface="나눔고딕" pitchFamily="50" charset="-127"/>
                <a:ea typeface="나눔고딕" pitchFamily="50" charset="-127"/>
                <a:cs typeface="+mj-cs"/>
              </a:rPr>
              <a:t>pecial Event </a:t>
            </a:r>
          </a:p>
          <a:p>
            <a:pPr lvl="0">
              <a:spcBef>
                <a:spcPct val="0"/>
              </a:spcBef>
              <a:defRPr/>
            </a:pPr>
            <a:r>
              <a:rPr lang="en-US" altLang="ko-KR" sz="2400" b="1" dirty="0">
                <a:solidFill>
                  <a:schemeClr val="bg1"/>
                </a:solidFill>
                <a:latin typeface="나눔고딕" pitchFamily="50" charset="-127"/>
                <a:ea typeface="나눔고딕" pitchFamily="50" charset="-127"/>
                <a:cs typeface="+mj-cs"/>
              </a:rPr>
              <a:t>for </a:t>
            </a:r>
            <a:r>
              <a:rPr lang="en-US" altLang="ko-KR" sz="2400" b="1" dirty="0">
                <a:solidFill>
                  <a:schemeClr val="bg1"/>
                </a:solidFill>
                <a:latin typeface="나눔고딕" pitchFamily="50" charset="-127"/>
                <a:ea typeface="나눔고딕" pitchFamily="50" charset="-127"/>
                <a:cs typeface="+mj-cs"/>
              </a:rPr>
              <a:t>the 500th anniversary of the Reformation </a:t>
            </a:r>
          </a:p>
          <a:p>
            <a:pPr defTabSz="914400">
              <a:spcBef>
                <a:spcPct val="0"/>
              </a:spcBef>
              <a:defRPr/>
            </a:pPr>
            <a:endParaRPr lang="ko-KR" altLang="en-US" sz="2400" b="1" dirty="0">
              <a:solidFill>
                <a:schemeClr val="bg1"/>
              </a:solidFill>
              <a:latin typeface="나눔고딕" pitchFamily="50" charset="-127"/>
              <a:ea typeface="나눔고딕" pitchFamily="50" charset="-127"/>
              <a:cs typeface="+mj-cs"/>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21</a:t>
            </a:fld>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3" name="부제목 2"/>
          <p:cNvSpPr txBox="1">
            <a:spLocks/>
          </p:cNvSpPr>
          <p:nvPr/>
        </p:nvSpPr>
        <p:spPr>
          <a:xfrm>
            <a:off x="1292366" y="2164126"/>
            <a:ext cx="3287629" cy="540195"/>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02      Outline</a:t>
            </a:r>
          </a:p>
        </p:txBody>
      </p:sp>
      <p:sp>
        <p:nvSpPr>
          <p:cNvPr id="5" name="직사각형 4"/>
          <p:cNvSpPr/>
          <p:nvPr/>
        </p:nvSpPr>
        <p:spPr>
          <a:xfrm>
            <a:off x="1684263" y="2504049"/>
            <a:ext cx="6776171" cy="4221669"/>
          </a:xfrm>
          <a:prstGeom prst="rect">
            <a:avLst/>
          </a:prstGeom>
        </p:spPr>
        <p:txBody>
          <a:bodyPr wrap="square">
            <a:spAutoFit/>
          </a:bodyPr>
          <a:lstStyle/>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Title</a:t>
            </a:r>
            <a:endParaRPr lang="ko-KR" altLang="en-US" sz="1400" b="1" spc="-20" dirty="0">
              <a:solidFill>
                <a:prstClr val="black">
                  <a:lumMod val="75000"/>
                  <a:lumOff val="25000"/>
                </a:prstClr>
              </a:solidFill>
              <a:latin typeface="나눔고딕" pitchFamily="50" charset="-127"/>
              <a:ea typeface="나눔고딕" pitchFamily="50" charset="-127"/>
            </a:endParaRPr>
          </a:p>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Special P</a:t>
            </a:r>
            <a:r>
              <a:rPr lang="en-US" altLang="ko-KR" sz="1400" b="1" spc="-20" dirty="0">
                <a:solidFill>
                  <a:prstClr val="black">
                    <a:lumMod val="75000"/>
                    <a:lumOff val="25000"/>
                  </a:prstClr>
                </a:solidFill>
                <a:latin typeface="나눔고딕" pitchFamily="50" charset="-127"/>
                <a:ea typeface="나눔고딕" pitchFamily="50" charset="-127"/>
              </a:rPr>
              <a:t>project </a:t>
            </a:r>
            <a:r>
              <a:rPr lang="en-US" altLang="ko-KR" sz="1400" b="1" spc="-20" dirty="0">
                <a:solidFill>
                  <a:prstClr val="black">
                    <a:lumMod val="75000"/>
                    <a:lumOff val="25000"/>
                  </a:prstClr>
                </a:solidFill>
                <a:latin typeface="나눔고딕" pitchFamily="50" charset="-127"/>
                <a:ea typeface="나눔고딕" pitchFamily="50" charset="-127"/>
              </a:rPr>
              <a:t>for the 500th </a:t>
            </a:r>
            <a:r>
              <a:rPr lang="en-US" altLang="ko-KR" sz="1400" b="1" spc="-20" dirty="0">
                <a:solidFill>
                  <a:prstClr val="black">
                    <a:lumMod val="75000"/>
                    <a:lumOff val="25000"/>
                  </a:prstClr>
                </a:solidFill>
                <a:latin typeface="나눔고딕" pitchFamily="50" charset="-127"/>
                <a:ea typeface="나눔고딕" pitchFamily="50" charset="-127"/>
              </a:rPr>
              <a:t>Anniversary </a:t>
            </a:r>
            <a:r>
              <a:rPr lang="en-US" altLang="ko-KR" sz="1400" b="1" spc="-20" dirty="0">
                <a:solidFill>
                  <a:prstClr val="black">
                    <a:lumMod val="75000"/>
                    <a:lumOff val="25000"/>
                  </a:prstClr>
                </a:solidFill>
                <a:latin typeface="나눔고딕" pitchFamily="50" charset="-127"/>
                <a:ea typeface="나눔고딕" pitchFamily="50" charset="-127"/>
              </a:rPr>
              <a:t>of the Reformation </a:t>
            </a:r>
          </a:p>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2017 </a:t>
            </a:r>
            <a:r>
              <a:rPr lang="en-US" altLang="ko-KR" sz="1400" b="1" spc="-20" dirty="0">
                <a:solidFill>
                  <a:prstClr val="black">
                    <a:lumMod val="75000"/>
                    <a:lumOff val="25000"/>
                  </a:prstClr>
                </a:solidFill>
                <a:latin typeface="나눔고딕" pitchFamily="50" charset="-127"/>
                <a:ea typeface="나눔고딕" pitchFamily="50" charset="-127"/>
              </a:rPr>
              <a:t>Berlin International Peace </a:t>
            </a:r>
            <a:r>
              <a:rPr lang="en-US" altLang="ko-KR" sz="1400" b="1" spc="-20" dirty="0">
                <a:solidFill>
                  <a:prstClr val="black">
                    <a:lumMod val="75000"/>
                    <a:lumOff val="25000"/>
                  </a:prstClr>
                </a:solidFill>
                <a:latin typeface="나눔고딕" pitchFamily="50" charset="-127"/>
                <a:ea typeface="나눔고딕" pitchFamily="50" charset="-127"/>
              </a:rPr>
              <a:t>Conference(tentative </a:t>
            </a:r>
            <a:r>
              <a:rPr lang="en-US" altLang="ko-KR" sz="1400" b="1" spc="-20" dirty="0">
                <a:solidFill>
                  <a:prstClr val="black">
                    <a:lumMod val="75000"/>
                    <a:lumOff val="25000"/>
                  </a:prstClr>
                </a:solidFill>
                <a:latin typeface="나눔고딕" pitchFamily="50" charset="-127"/>
                <a:ea typeface="나눔고딕" pitchFamily="50" charset="-127"/>
              </a:rPr>
              <a:t>title)</a:t>
            </a:r>
          </a:p>
          <a:p>
            <a:pPr marL="228600">
              <a:lnSpc>
                <a:spcPts val="1400"/>
              </a:lnSpc>
            </a:pPr>
            <a:endParaRPr lang="en-US" altLang="ko-KR" sz="1400" b="1" spc="-20" dirty="0">
              <a:solidFill>
                <a:prstClr val="black">
                  <a:lumMod val="75000"/>
                  <a:lumOff val="25000"/>
                </a:prstClr>
              </a:solidFill>
              <a:latin typeface="나눔고딕" pitchFamily="50" charset="-127"/>
              <a:ea typeface="나눔고딕" pitchFamily="50" charset="-127"/>
            </a:endParaRPr>
          </a:p>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Format</a:t>
            </a:r>
            <a:endParaRPr lang="en-US" altLang="ko-KR" sz="1400" b="1" spc="-20" dirty="0">
              <a:solidFill>
                <a:prstClr val="black">
                  <a:lumMod val="75000"/>
                  <a:lumOff val="25000"/>
                </a:prstClr>
              </a:solidFill>
              <a:latin typeface="나눔고딕" pitchFamily="50" charset="-127"/>
              <a:ea typeface="나눔고딕" pitchFamily="50" charset="-127"/>
            </a:endParaRPr>
          </a:p>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SD / HD recording relay + VCR (comprehensive configuration)</a:t>
            </a:r>
          </a:p>
          <a:p>
            <a:pPr marL="228600">
              <a:lnSpc>
                <a:spcPts val="1400"/>
              </a:lnSpc>
            </a:pPr>
            <a:endParaRPr lang="en-US" altLang="ko-KR" sz="1400" b="1" spc="-20" dirty="0">
              <a:solidFill>
                <a:prstClr val="black">
                  <a:lumMod val="75000"/>
                  <a:lumOff val="25000"/>
                </a:prstClr>
              </a:solidFill>
              <a:latin typeface="나눔고딕" pitchFamily="50" charset="-127"/>
              <a:ea typeface="나눔고딕" pitchFamily="50" charset="-127"/>
            </a:endParaRPr>
          </a:p>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Type</a:t>
            </a:r>
            <a:endParaRPr lang="ko-KR" altLang="en-US" sz="1400" b="1" spc="-20" dirty="0">
              <a:solidFill>
                <a:prstClr val="black">
                  <a:lumMod val="75000"/>
                  <a:lumOff val="25000"/>
                </a:prstClr>
              </a:solidFill>
              <a:latin typeface="나눔고딕" pitchFamily="50" charset="-127"/>
              <a:ea typeface="나눔고딕" pitchFamily="50" charset="-127"/>
            </a:endParaRPr>
          </a:p>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Special </a:t>
            </a:r>
            <a:r>
              <a:rPr lang="en-US" altLang="ko-KR" sz="1400" b="1" spc="-20" dirty="0">
                <a:solidFill>
                  <a:prstClr val="black">
                    <a:lumMod val="75000"/>
                    <a:lumOff val="25000"/>
                  </a:prstClr>
                </a:solidFill>
                <a:latin typeface="나눔고딕" pitchFamily="50" charset="-127"/>
                <a:ea typeface="나눔고딕" pitchFamily="50" charset="-127"/>
              </a:rPr>
              <a:t>Broadcast for the 500th </a:t>
            </a:r>
            <a:r>
              <a:rPr lang="en-US" altLang="ko-KR" sz="1400" b="1" spc="-20" dirty="0">
                <a:solidFill>
                  <a:prstClr val="black">
                    <a:lumMod val="75000"/>
                    <a:lumOff val="25000"/>
                  </a:prstClr>
                </a:solidFill>
                <a:latin typeface="나눔고딕" pitchFamily="50" charset="-127"/>
                <a:ea typeface="나눔고딕" pitchFamily="50" charset="-127"/>
              </a:rPr>
              <a:t>Anniversary </a:t>
            </a:r>
            <a:r>
              <a:rPr lang="en-US" altLang="ko-KR" sz="1400" b="1" spc="-20" dirty="0">
                <a:solidFill>
                  <a:prstClr val="black">
                    <a:lumMod val="75000"/>
                    <a:lumOff val="25000"/>
                  </a:prstClr>
                </a:solidFill>
                <a:latin typeface="나눔고딕" pitchFamily="50" charset="-127"/>
                <a:ea typeface="나눔고딕" pitchFamily="50" charset="-127"/>
              </a:rPr>
              <a:t>of the Reformation</a:t>
            </a:r>
          </a:p>
          <a:p>
            <a:pPr marL="228600">
              <a:lnSpc>
                <a:spcPts val="1400"/>
              </a:lnSpc>
            </a:pPr>
            <a:endParaRPr lang="en-US" altLang="ko-KR" sz="1400" b="1" spc="-20" dirty="0">
              <a:solidFill>
                <a:prstClr val="black">
                  <a:lumMod val="75000"/>
                  <a:lumOff val="25000"/>
                </a:prstClr>
              </a:solidFill>
              <a:latin typeface="나눔고딕" pitchFamily="50" charset="-127"/>
              <a:ea typeface="나눔고딕" pitchFamily="50" charset="-127"/>
            </a:endParaRPr>
          </a:p>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Time</a:t>
            </a:r>
            <a:endParaRPr lang="en-US" altLang="ko-KR" sz="1400" b="1" spc="-20" dirty="0">
              <a:solidFill>
                <a:prstClr val="black">
                  <a:lumMod val="75000"/>
                  <a:lumOff val="25000"/>
                </a:prstClr>
              </a:solidFill>
              <a:latin typeface="나눔고딕" pitchFamily="50" charset="-127"/>
              <a:ea typeface="나눔고딕" pitchFamily="50" charset="-127"/>
            </a:endParaRPr>
          </a:p>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SD 60 minutes 2-3 times (planned)</a:t>
            </a:r>
          </a:p>
          <a:p>
            <a:pPr marL="228600">
              <a:lnSpc>
                <a:spcPts val="1400"/>
              </a:lnSpc>
            </a:pPr>
            <a:endParaRPr lang="en-US" altLang="ko-KR" sz="1400" b="1" spc="-20" dirty="0">
              <a:solidFill>
                <a:prstClr val="black">
                  <a:lumMod val="75000"/>
                  <a:lumOff val="25000"/>
                </a:prstClr>
              </a:solidFill>
              <a:latin typeface="나눔고딕" pitchFamily="50" charset="-127"/>
              <a:ea typeface="나눔고딕" pitchFamily="50" charset="-127"/>
            </a:endParaRPr>
          </a:p>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Intent</a:t>
            </a:r>
            <a:endParaRPr lang="en-US" altLang="ko-KR" sz="1400" b="1" spc="-20" dirty="0">
              <a:solidFill>
                <a:prstClr val="black">
                  <a:lumMod val="75000"/>
                  <a:lumOff val="25000"/>
                </a:prstClr>
              </a:solidFill>
              <a:latin typeface="나눔고딕" pitchFamily="50" charset="-127"/>
              <a:ea typeface="나눔고딕" pitchFamily="50" charset="-127"/>
            </a:endParaRPr>
          </a:p>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At a time of increasing the national interest in peaceful unification of the Korean Peninsula, we want to show our vision that the Korean wish for Peaceful unification of the Korean Peninsula can not be only a dream but be a reality By suggesting an alternative and Intensive lighting about possibility and problems of Peaceful unification of the Korean Peninsula in the conference held at the site of 'Monday Peace Prayer Meeting' which was the signal and fuse wire of peaceful unification of Germany as well as of the Reformation which was five hundred years ago.</a:t>
            </a:r>
          </a:p>
          <a:p>
            <a:pPr marL="228600">
              <a:lnSpc>
                <a:spcPts val="1400"/>
              </a:lnSpc>
            </a:pPr>
            <a:r>
              <a:rPr lang="en-US" altLang="ko-KR" sz="1400" b="1" spc="-20" dirty="0">
                <a:solidFill>
                  <a:prstClr val="black">
                    <a:lumMod val="75000"/>
                    <a:lumOff val="25000"/>
                  </a:prstClr>
                </a:solidFill>
                <a:latin typeface="나눔고딕" pitchFamily="50" charset="-127"/>
                <a:ea typeface="나눔고딕" pitchFamily="50" charset="-127"/>
              </a:rPr>
              <a:t> </a:t>
            </a:r>
            <a:endParaRPr lang="en-US" altLang="ko-KR" sz="1100" spc="-20" dirty="0">
              <a:solidFill>
                <a:prstClr val="black">
                  <a:lumMod val="75000"/>
                  <a:lumOff val="25000"/>
                </a:prstClr>
              </a:solidFill>
              <a:latin typeface="나눔고딕" pitchFamily="50" charset="-127"/>
              <a:ea typeface="나눔고딕" pitchFamily="50" charset="-127"/>
            </a:endParaRPr>
          </a:p>
        </p:txBody>
      </p:sp>
      <p:sp>
        <p:nvSpPr>
          <p:cNvPr id="4" name="직사각형 3"/>
          <p:cNvSpPr/>
          <p:nvPr/>
        </p:nvSpPr>
        <p:spPr>
          <a:xfrm>
            <a:off x="1907704" y="1615000"/>
            <a:ext cx="6336704" cy="738664"/>
          </a:xfrm>
          <a:prstGeom prst="rect">
            <a:avLst/>
          </a:prstGeom>
        </p:spPr>
        <p:txBody>
          <a:bodyPr wrap="square">
            <a:spAutoFit/>
          </a:bodyPr>
          <a:lstStyle/>
          <a:p>
            <a:r>
              <a:rPr lang="en-US" altLang="ko-KR" sz="1400" dirty="0"/>
              <a:t>KBS </a:t>
            </a:r>
            <a:r>
              <a:rPr lang="en-US" altLang="ko-KR" sz="1400" dirty="0"/>
              <a:t>Korean Broadcasting, CBS Christian Broadcasting, </a:t>
            </a:r>
          </a:p>
          <a:p>
            <a:r>
              <a:rPr lang="en-US" altLang="ko-KR" sz="1400" dirty="0"/>
              <a:t>CTS Christian TV broadcasting, Overseas Koreans Broadcasting</a:t>
            </a:r>
          </a:p>
          <a:p>
            <a:endParaRPr lang="ko-KR" altLang="en-US" sz="1400" dirty="0"/>
          </a:p>
        </p:txBody>
      </p:sp>
      <p:sp>
        <p:nvSpPr>
          <p:cNvPr id="15" name="직사각형 14"/>
          <p:cNvSpPr/>
          <p:nvPr/>
        </p:nvSpPr>
        <p:spPr>
          <a:xfrm>
            <a:off x="-24739" y="-8609"/>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제목 1"/>
          <p:cNvSpPr txBox="1">
            <a:spLocks/>
          </p:cNvSpPr>
          <p:nvPr/>
        </p:nvSpPr>
        <p:spPr>
          <a:xfrm>
            <a:off x="467544" y="336134"/>
            <a:ext cx="1016496" cy="632467"/>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lumMod val="75000"/>
                    <a:lumOff val="25000"/>
                  </a:schemeClr>
                </a:solidFill>
                <a:latin typeface="나눔고딕" pitchFamily="50" charset="-127"/>
                <a:ea typeface="나눔고딕" pitchFamily="50" charset="-127"/>
                <a:cs typeface="+mj-cs"/>
              </a:defRPr>
            </a:lvl1pPr>
          </a:lstStyle>
          <a:p>
            <a:pPr algn="l"/>
            <a:r>
              <a:rPr lang="en-US" altLang="ko-KR" sz="2400" b="1" dirty="0">
                <a:solidFill>
                  <a:schemeClr val="bg1"/>
                </a:solidFill>
              </a:rPr>
              <a:t>4</a:t>
            </a:r>
            <a:r>
              <a:rPr lang="en-US" altLang="ko-KR" sz="2400" b="1" dirty="0">
                <a:solidFill>
                  <a:schemeClr val="bg1"/>
                </a:solidFill>
              </a:rPr>
              <a:t>-1</a:t>
            </a:r>
            <a:endParaRPr lang="ko-KR" altLang="en-US" sz="2400" b="1" dirty="0">
              <a:solidFill>
                <a:schemeClr val="bg1"/>
              </a:solidFill>
            </a:endParaRPr>
          </a:p>
        </p:txBody>
      </p:sp>
      <p:sp>
        <p:nvSpPr>
          <p:cNvPr id="18" name="제목 1"/>
          <p:cNvSpPr txBox="1">
            <a:spLocks/>
          </p:cNvSpPr>
          <p:nvPr/>
        </p:nvSpPr>
        <p:spPr>
          <a:xfrm>
            <a:off x="1355031" y="309079"/>
            <a:ext cx="7776864" cy="700900"/>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Broadcasting</a:t>
            </a: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  </a:t>
            </a:r>
            <a:endParaRPr lang="en-US" altLang="ko-KR" sz="2400" b="1" dirty="0">
              <a:solidFill>
                <a:schemeClr val="bg1"/>
              </a:solidFill>
              <a:latin typeface="나눔고딕" pitchFamily="50" charset="-127"/>
              <a:ea typeface="나눔고딕" pitchFamily="50" charset="-127"/>
              <a:cs typeface="+mj-cs"/>
            </a:endParaRPr>
          </a:p>
        </p:txBody>
      </p:sp>
    </p:spTree>
    <p:extLst>
      <p:ext uri="{BB962C8B-B14F-4D97-AF65-F5344CB8AC3E}">
        <p14:creationId xmlns:p14="http://schemas.microsoft.com/office/powerpoint/2010/main" val="2371437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3528" y="332656"/>
            <a:ext cx="1008112" cy="576064"/>
          </a:xfrm>
          <a:effectLst>
            <a:outerShdw blurRad="76200" dist="12700" dir="2700000" algn="tl" rotWithShape="0">
              <a:prstClr val="black">
                <a:alpha val="50000"/>
              </a:prstClr>
            </a:outerShdw>
          </a:effectLst>
        </p:spPr>
        <p:txBody>
          <a:bodyPr>
            <a:noAutofit/>
          </a:bodyPr>
          <a:lstStyle/>
          <a:p>
            <a:pPr algn="l"/>
            <a:r>
              <a:rPr lang="en-US" altLang="ko-KR" sz="2400" b="1" dirty="0">
                <a:solidFill>
                  <a:schemeClr val="bg1"/>
                </a:solidFill>
              </a:rPr>
              <a:t>1-1</a:t>
            </a:r>
            <a:endParaRPr lang="ko-KR" altLang="en-US" sz="2400" b="1" dirty="0">
              <a:solidFill>
                <a:schemeClr val="bg1"/>
              </a:solidFill>
            </a:endParaRPr>
          </a:p>
        </p:txBody>
      </p:sp>
      <p:sp>
        <p:nvSpPr>
          <p:cNvPr id="3" name="부제목 2"/>
          <p:cNvSpPr>
            <a:spLocks noGrp="1"/>
          </p:cNvSpPr>
          <p:nvPr>
            <p:ph type="subTitle" idx="1"/>
          </p:nvPr>
        </p:nvSpPr>
        <p:spPr>
          <a:xfrm>
            <a:off x="924331" y="1355680"/>
            <a:ext cx="3312368" cy="360040"/>
          </a:xfrm>
        </p:spPr>
        <p:txBody>
          <a:bodyPr>
            <a:normAutofit/>
          </a:bodyPr>
          <a:lstStyle/>
          <a:p>
            <a:pPr algn="l"/>
            <a:r>
              <a:rPr lang="en-US" altLang="ko-KR" sz="1400" b="1" spc="-20" dirty="0">
                <a:solidFill>
                  <a:schemeClr val="tx1">
                    <a:lumMod val="75000"/>
                    <a:lumOff val="25000"/>
                  </a:schemeClr>
                </a:solidFill>
              </a:rPr>
              <a:t>01     Host</a:t>
            </a:r>
          </a:p>
        </p:txBody>
      </p:sp>
      <p:sp>
        <p:nvSpPr>
          <p:cNvPr id="6" name="부제목 2"/>
          <p:cNvSpPr txBox="1">
            <a:spLocks/>
          </p:cNvSpPr>
          <p:nvPr/>
        </p:nvSpPr>
        <p:spPr>
          <a:xfrm>
            <a:off x="924333" y="1570710"/>
            <a:ext cx="8472205" cy="659430"/>
          </a:xfrm>
          <a:prstGeom prst="rect">
            <a:avLst/>
          </a:prstGeom>
        </p:spPr>
        <p:txBody>
          <a:bodyPr vert="horz" lIns="91440" tIns="45720" rIns="91440" bIns="45720" rtlCol="0">
            <a:noAutofit/>
          </a:bodyPr>
          <a:lstStyle/>
          <a:p>
            <a:pPr>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4" name="제목 1"/>
          <p:cNvSpPr txBox="1">
            <a:spLocks/>
          </p:cNvSpPr>
          <p:nvPr/>
        </p:nvSpPr>
        <p:spPr>
          <a:xfrm>
            <a:off x="1259632" y="276253"/>
            <a:ext cx="7776864" cy="700900"/>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S</a:t>
            </a:r>
            <a:r>
              <a:rPr lang="en-US" altLang="ko-KR" sz="2400" b="1" dirty="0">
                <a:solidFill>
                  <a:schemeClr val="bg1"/>
                </a:solidFill>
                <a:latin typeface="나눔고딕" pitchFamily="50" charset="-127"/>
                <a:ea typeface="나눔고딕" pitchFamily="50" charset="-127"/>
                <a:cs typeface="+mj-cs"/>
              </a:rPr>
              <a:t>pecial Event </a:t>
            </a:r>
          </a:p>
          <a:p>
            <a:pPr lvl="0">
              <a:spcBef>
                <a:spcPct val="0"/>
              </a:spcBef>
              <a:defRPr/>
            </a:pPr>
            <a:r>
              <a:rPr lang="en-US" altLang="ko-KR" sz="2400" b="1" dirty="0">
                <a:solidFill>
                  <a:schemeClr val="bg1"/>
                </a:solidFill>
                <a:latin typeface="나눔고딕" pitchFamily="50" charset="-127"/>
                <a:ea typeface="나눔고딕" pitchFamily="50" charset="-127"/>
                <a:cs typeface="+mj-cs"/>
              </a:rPr>
              <a:t>for </a:t>
            </a:r>
            <a:r>
              <a:rPr lang="en-US" altLang="ko-KR" sz="2400" b="1" dirty="0">
                <a:solidFill>
                  <a:schemeClr val="bg1"/>
                </a:solidFill>
                <a:latin typeface="나눔고딕" pitchFamily="50" charset="-127"/>
                <a:ea typeface="나눔고딕" pitchFamily="50" charset="-127"/>
                <a:cs typeface="+mj-cs"/>
              </a:rPr>
              <a:t>the 500th anniversary of the Reformation </a:t>
            </a:r>
          </a:p>
          <a:p>
            <a:pPr defTabSz="914400">
              <a:spcBef>
                <a:spcPct val="0"/>
              </a:spcBef>
              <a:defRPr/>
            </a:pPr>
            <a:endParaRPr lang="ko-KR" altLang="en-US" sz="2400" b="1" dirty="0">
              <a:solidFill>
                <a:schemeClr val="bg1"/>
              </a:solidFill>
              <a:latin typeface="나눔고딕" pitchFamily="50" charset="-127"/>
              <a:ea typeface="나눔고딕" pitchFamily="50" charset="-127"/>
              <a:cs typeface="+mj-cs"/>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22</a:t>
            </a:fld>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3" name="부제목 2"/>
          <p:cNvSpPr txBox="1">
            <a:spLocks/>
          </p:cNvSpPr>
          <p:nvPr/>
        </p:nvSpPr>
        <p:spPr>
          <a:xfrm>
            <a:off x="912037" y="2201558"/>
            <a:ext cx="3287629" cy="540195"/>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02     Presider</a:t>
            </a:r>
          </a:p>
        </p:txBody>
      </p:sp>
      <p:sp>
        <p:nvSpPr>
          <p:cNvPr id="16" name="부제목 2"/>
          <p:cNvSpPr txBox="1">
            <a:spLocks/>
          </p:cNvSpPr>
          <p:nvPr/>
        </p:nvSpPr>
        <p:spPr>
          <a:xfrm>
            <a:off x="899592" y="3015604"/>
            <a:ext cx="3312368" cy="395203"/>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03     Sponsor</a:t>
            </a:r>
          </a:p>
        </p:txBody>
      </p:sp>
      <p:sp>
        <p:nvSpPr>
          <p:cNvPr id="5" name="직사각형 4"/>
          <p:cNvSpPr/>
          <p:nvPr/>
        </p:nvSpPr>
        <p:spPr>
          <a:xfrm>
            <a:off x="924333" y="2460062"/>
            <a:ext cx="8219669" cy="523220"/>
          </a:xfrm>
          <a:prstGeom prst="rect">
            <a:avLst/>
          </a:prstGeom>
        </p:spPr>
        <p:txBody>
          <a:bodyPr wrap="square">
            <a:spAutoFit/>
          </a:bodyPr>
          <a:lstStyle/>
          <a:p>
            <a:pPr marL="228600"/>
            <a:r>
              <a:rPr lang="en-US" altLang="ko-KR" sz="1400" b="1" spc="-20" dirty="0">
                <a:solidFill>
                  <a:prstClr val="black">
                    <a:lumMod val="75000"/>
                    <a:lumOff val="25000"/>
                  </a:prstClr>
                </a:solidFill>
                <a:latin typeface="나눔고딕" pitchFamily="50" charset="-127"/>
                <a:ea typeface="나눔고딕" pitchFamily="50" charset="-127"/>
              </a:rPr>
              <a:t>Korea </a:t>
            </a:r>
            <a:r>
              <a:rPr lang="en-US" altLang="ko-KR" sz="1400" b="1" spc="-20" dirty="0">
                <a:solidFill>
                  <a:prstClr val="black">
                    <a:lumMod val="75000"/>
                    <a:lumOff val="25000"/>
                  </a:prstClr>
                </a:solidFill>
                <a:latin typeface="나눔고딕" pitchFamily="50" charset="-127"/>
                <a:ea typeface="나눔고딕" pitchFamily="50" charset="-127"/>
              </a:rPr>
              <a:t>Infomational Association(corporate juridical </a:t>
            </a:r>
            <a:r>
              <a:rPr lang="en-US" altLang="ko-KR" sz="1400" b="1" spc="-20" dirty="0">
                <a:solidFill>
                  <a:prstClr val="black">
                    <a:lumMod val="75000"/>
                    <a:lumOff val="25000"/>
                  </a:prstClr>
                </a:solidFill>
                <a:latin typeface="나눔고딕" pitchFamily="50" charset="-127"/>
                <a:ea typeface="나눔고딕" pitchFamily="50" charset="-127"/>
              </a:rPr>
              <a:t>person) : Non-Profit Civil Organization</a:t>
            </a:r>
            <a:endParaRPr lang="en-US" altLang="ko-KR" sz="1400" b="1" spc="-20" dirty="0">
              <a:solidFill>
                <a:prstClr val="black">
                  <a:lumMod val="75000"/>
                  <a:lumOff val="25000"/>
                </a:prstClr>
              </a:solidFill>
              <a:latin typeface="나눔고딕" pitchFamily="50" charset="-127"/>
              <a:ea typeface="나눔고딕" pitchFamily="50" charset="-127"/>
            </a:endParaRPr>
          </a:p>
          <a:p>
            <a:pPr marL="228600"/>
            <a:r>
              <a:rPr lang="en-US" altLang="ko-KR" sz="1400" b="1" spc="-20" dirty="0">
                <a:solidFill>
                  <a:prstClr val="black">
                    <a:lumMod val="75000"/>
                    <a:lumOff val="25000"/>
                  </a:prstClr>
                </a:solidFill>
                <a:latin typeface="나눔고딕" pitchFamily="50" charset="-127"/>
                <a:ea typeface="나눔고딕" pitchFamily="50" charset="-127"/>
              </a:rPr>
              <a:t>Website : </a:t>
            </a:r>
            <a:r>
              <a:rPr lang="en-US" altLang="ko-KR" sz="1400" b="1" spc="-20" dirty="0">
                <a:solidFill>
                  <a:prstClr val="black">
                    <a:lumMod val="75000"/>
                    <a:lumOff val="25000"/>
                  </a:prstClr>
                </a:solidFill>
                <a:latin typeface="나눔고딕" pitchFamily="50" charset="-127"/>
                <a:ea typeface="나눔고딕" pitchFamily="50" charset="-127"/>
                <a:hlinkClick r:id="rId2"/>
              </a:rPr>
              <a:t>www.korinf.com</a:t>
            </a:r>
            <a:r>
              <a:rPr lang="en-US" altLang="ko-KR" sz="1400" b="1" spc="-20" dirty="0">
                <a:solidFill>
                  <a:prstClr val="black">
                    <a:lumMod val="75000"/>
                    <a:lumOff val="25000"/>
                  </a:prstClr>
                </a:solidFill>
                <a:latin typeface="나눔고딕" pitchFamily="50" charset="-127"/>
                <a:ea typeface="나눔고딕" pitchFamily="50" charset="-127"/>
              </a:rPr>
              <a:t>     Email </a:t>
            </a:r>
            <a:r>
              <a:rPr lang="en-US" altLang="ko-KR" sz="1400" b="1" spc="-20" dirty="0">
                <a:solidFill>
                  <a:prstClr val="black">
                    <a:lumMod val="75000"/>
                    <a:lumOff val="25000"/>
                  </a:prstClr>
                </a:solidFill>
                <a:latin typeface="나눔고딕" pitchFamily="50" charset="-127"/>
                <a:ea typeface="나눔고딕" pitchFamily="50" charset="-127"/>
              </a:rPr>
              <a:t>: </a:t>
            </a:r>
            <a:r>
              <a:rPr lang="en-US" altLang="ko-KR" sz="1400" b="1" spc="-20" dirty="0">
                <a:solidFill>
                  <a:prstClr val="black">
                    <a:lumMod val="75000"/>
                    <a:lumOff val="25000"/>
                  </a:prstClr>
                </a:solidFill>
                <a:latin typeface="나눔고딕" pitchFamily="50" charset="-127"/>
                <a:ea typeface="나눔고딕" pitchFamily="50" charset="-127"/>
                <a:hlinkClick r:id="rId3"/>
              </a:rPr>
              <a:t>21songkh@hanmail.net</a:t>
            </a:r>
            <a:r>
              <a:rPr lang="en-US" altLang="ko-KR" sz="1400" b="1" spc="-20" dirty="0">
                <a:solidFill>
                  <a:prstClr val="black">
                    <a:lumMod val="75000"/>
                    <a:lumOff val="25000"/>
                  </a:prstClr>
                </a:solidFill>
                <a:latin typeface="나눔고딕" pitchFamily="50" charset="-127"/>
                <a:ea typeface="나눔고딕" pitchFamily="50" charset="-127"/>
              </a:rPr>
              <a:t>  / </a:t>
            </a:r>
            <a:r>
              <a:rPr lang="en-US" altLang="ko-KR" sz="1400" b="1" spc="-20" dirty="0">
                <a:solidFill>
                  <a:prstClr val="black">
                    <a:lumMod val="75000"/>
                    <a:lumOff val="25000"/>
                  </a:prstClr>
                </a:solidFill>
                <a:latin typeface="나눔고딕" pitchFamily="50" charset="-127"/>
                <a:ea typeface="나눔고딕" pitchFamily="50" charset="-127"/>
                <a:hlinkClick r:id="rId4"/>
              </a:rPr>
              <a:t>korinf77@naver.com</a:t>
            </a:r>
            <a:r>
              <a:rPr lang="en-US" altLang="ko-KR" sz="1400" b="1" spc="-20" dirty="0">
                <a:solidFill>
                  <a:prstClr val="black">
                    <a:lumMod val="75000"/>
                    <a:lumOff val="25000"/>
                  </a:prstClr>
                </a:solidFill>
                <a:latin typeface="나눔고딕" pitchFamily="50" charset="-127"/>
                <a:ea typeface="나눔고딕" pitchFamily="50" charset="-127"/>
              </a:rPr>
              <a:t> </a:t>
            </a:r>
            <a:endParaRPr lang="en-US" altLang="ko-KR" sz="1100" spc="-20" dirty="0">
              <a:solidFill>
                <a:prstClr val="black">
                  <a:lumMod val="75000"/>
                  <a:lumOff val="25000"/>
                </a:prstClr>
              </a:solidFill>
              <a:latin typeface="나눔고딕" pitchFamily="50" charset="-127"/>
              <a:ea typeface="나눔고딕" pitchFamily="50" charset="-127"/>
            </a:endParaRPr>
          </a:p>
        </p:txBody>
      </p:sp>
      <p:sp>
        <p:nvSpPr>
          <p:cNvPr id="4" name="직사각형 3"/>
          <p:cNvSpPr/>
          <p:nvPr/>
        </p:nvSpPr>
        <p:spPr>
          <a:xfrm>
            <a:off x="1115616" y="1615000"/>
            <a:ext cx="7848872" cy="523220"/>
          </a:xfrm>
          <a:prstGeom prst="rect">
            <a:avLst/>
          </a:prstGeom>
        </p:spPr>
        <p:txBody>
          <a:bodyPr wrap="square">
            <a:spAutoFit/>
          </a:bodyPr>
          <a:lstStyle/>
          <a:p>
            <a:r>
              <a:rPr lang="en-US" altLang="ko-KR" sz="1400" dirty="0"/>
              <a:t>Peaceful </a:t>
            </a:r>
            <a:r>
              <a:rPr lang="en-US" altLang="ko-KR" sz="1400" dirty="0"/>
              <a:t>Unification of The Republic of Korea National Cultural Festival Organizing </a:t>
            </a:r>
            <a:r>
              <a:rPr lang="en-US" altLang="ko-KR" sz="1400" dirty="0"/>
              <a:t>Committee</a:t>
            </a:r>
          </a:p>
          <a:p>
            <a:r>
              <a:rPr lang="en-US" altLang="ko-KR" sz="1400" dirty="0"/>
              <a:t>consisted of domestic </a:t>
            </a:r>
            <a:r>
              <a:rPr lang="en-US" altLang="ko-KR" sz="1400" dirty="0"/>
              <a:t>and </a:t>
            </a:r>
            <a:r>
              <a:rPr lang="en-US" altLang="ko-KR" sz="1400" dirty="0"/>
              <a:t>overseas politicians, pastors, businessmen, etc.</a:t>
            </a:r>
            <a:endParaRPr lang="en-US" altLang="ko-KR" sz="1400" dirty="0"/>
          </a:p>
        </p:txBody>
      </p:sp>
      <p:sp>
        <p:nvSpPr>
          <p:cNvPr id="7" name="직사각형 6"/>
          <p:cNvSpPr/>
          <p:nvPr/>
        </p:nvSpPr>
        <p:spPr>
          <a:xfrm>
            <a:off x="1142441" y="3373819"/>
            <a:ext cx="6408712" cy="2246769"/>
          </a:xfrm>
          <a:prstGeom prst="rect">
            <a:avLst/>
          </a:prstGeom>
        </p:spPr>
        <p:txBody>
          <a:bodyPr wrap="square">
            <a:spAutoFit/>
          </a:bodyPr>
          <a:lstStyle/>
          <a:p>
            <a:r>
              <a:rPr lang="en-US" altLang="ko-KR" sz="1400" dirty="0"/>
              <a:t>Peaceful </a:t>
            </a:r>
            <a:r>
              <a:rPr lang="en-US" altLang="ko-KR" sz="1400" dirty="0"/>
              <a:t>Unification Advisory Council  </a:t>
            </a:r>
          </a:p>
          <a:p>
            <a:r>
              <a:rPr lang="en-US" altLang="ko-KR" sz="1400" dirty="0"/>
              <a:t>Presidential </a:t>
            </a:r>
            <a:r>
              <a:rPr lang="en-US" altLang="ko-KR" sz="1400" dirty="0"/>
              <a:t>Committee for Nationl </a:t>
            </a:r>
            <a:r>
              <a:rPr lang="en-US" altLang="ko-KR" sz="1400" dirty="0"/>
              <a:t>Cohesion</a:t>
            </a:r>
          </a:p>
          <a:p>
            <a:r>
              <a:rPr lang="en-US" altLang="ko-KR" sz="1400" dirty="0"/>
              <a:t>Ministry </a:t>
            </a:r>
            <a:r>
              <a:rPr lang="en-US" altLang="ko-KR" sz="1400" dirty="0"/>
              <a:t>of Foreign Affairs</a:t>
            </a:r>
          </a:p>
          <a:p>
            <a:r>
              <a:rPr lang="en-US" altLang="ko-KR" sz="1400" dirty="0"/>
              <a:t>Ministry  </a:t>
            </a:r>
            <a:r>
              <a:rPr lang="en-US" altLang="ko-KR" sz="1400" dirty="0"/>
              <a:t>of Unification</a:t>
            </a:r>
          </a:p>
          <a:p>
            <a:r>
              <a:rPr lang="en-US" altLang="ko-KR" sz="1400" dirty="0"/>
              <a:t>Ministry  </a:t>
            </a:r>
            <a:r>
              <a:rPr lang="en-US" altLang="ko-KR" sz="1400" dirty="0"/>
              <a:t>of Defense</a:t>
            </a:r>
          </a:p>
          <a:p>
            <a:r>
              <a:rPr lang="en-US" altLang="ko-KR" sz="1400" dirty="0"/>
              <a:t>Local </a:t>
            </a:r>
            <a:r>
              <a:rPr lang="en-US" altLang="ko-KR" sz="1400" dirty="0"/>
              <a:t>Government of Gyeonggi Province </a:t>
            </a:r>
            <a:endParaRPr lang="en-US" altLang="ko-KR" sz="1400" dirty="0"/>
          </a:p>
          <a:p>
            <a:r>
              <a:rPr lang="en-US" altLang="ko-KR" sz="1400" dirty="0"/>
              <a:t>Gyeonggi </a:t>
            </a:r>
            <a:r>
              <a:rPr lang="en-US" altLang="ko-KR" sz="1400" dirty="0"/>
              <a:t>Art Cultural Societies  </a:t>
            </a:r>
          </a:p>
          <a:p>
            <a:r>
              <a:rPr lang="en-US" altLang="ko-KR" sz="1400" dirty="0"/>
              <a:t>Korean </a:t>
            </a:r>
            <a:r>
              <a:rPr lang="en-US" altLang="ko-KR" sz="1400" dirty="0"/>
              <a:t>Veterans Association</a:t>
            </a:r>
          </a:p>
          <a:p>
            <a:r>
              <a:rPr lang="en-US" altLang="ko-KR" sz="1400" dirty="0"/>
              <a:t>Korean </a:t>
            </a:r>
            <a:r>
              <a:rPr lang="en-US" altLang="ko-KR" sz="1400" dirty="0"/>
              <a:t>War Veterans Association</a:t>
            </a:r>
          </a:p>
          <a:p>
            <a:r>
              <a:rPr lang="en-US" altLang="ko-KR" sz="1400" dirty="0"/>
              <a:t>National </a:t>
            </a:r>
            <a:r>
              <a:rPr lang="en-US" altLang="ko-KR" sz="1400" dirty="0"/>
              <a:t>Christian Federation of Christian Societies</a:t>
            </a:r>
            <a:endParaRPr lang="ko-KR" altLang="en-US" sz="1400" dirty="0"/>
          </a:p>
        </p:txBody>
      </p:sp>
      <p:sp>
        <p:nvSpPr>
          <p:cNvPr id="15" name="직사각형 14"/>
          <p:cNvSpPr/>
          <p:nvPr/>
        </p:nvSpPr>
        <p:spPr>
          <a:xfrm>
            <a:off x="-24739" y="-8609"/>
            <a:ext cx="9144000" cy="1268760"/>
          </a:xfrm>
          <a:prstGeom prst="rect">
            <a:avLst/>
          </a:prstGeom>
          <a:blipFill dpi="0" rotWithShape="1">
            <a:blip r:embed="rId5"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제목 1"/>
          <p:cNvSpPr txBox="1">
            <a:spLocks/>
          </p:cNvSpPr>
          <p:nvPr/>
        </p:nvSpPr>
        <p:spPr>
          <a:xfrm>
            <a:off x="467544" y="336134"/>
            <a:ext cx="1016496" cy="632467"/>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lumMod val="75000"/>
                    <a:lumOff val="25000"/>
                  </a:schemeClr>
                </a:solidFill>
                <a:latin typeface="나눔고딕" pitchFamily="50" charset="-127"/>
                <a:ea typeface="나눔고딕" pitchFamily="50" charset="-127"/>
                <a:cs typeface="+mj-cs"/>
              </a:defRPr>
            </a:lvl1pPr>
          </a:lstStyle>
          <a:p>
            <a:pPr algn="l"/>
            <a:r>
              <a:rPr lang="en-US" altLang="ko-KR" sz="2400" b="1" dirty="0">
                <a:solidFill>
                  <a:schemeClr val="bg1"/>
                </a:solidFill>
              </a:rPr>
              <a:t>4-2</a:t>
            </a:r>
            <a:endParaRPr lang="ko-KR" altLang="en-US" sz="2400" b="1" dirty="0">
              <a:solidFill>
                <a:schemeClr val="bg1"/>
              </a:solidFill>
            </a:endParaRPr>
          </a:p>
        </p:txBody>
      </p:sp>
      <p:sp>
        <p:nvSpPr>
          <p:cNvPr id="18" name="제목 1"/>
          <p:cNvSpPr txBox="1">
            <a:spLocks/>
          </p:cNvSpPr>
          <p:nvPr/>
        </p:nvSpPr>
        <p:spPr>
          <a:xfrm>
            <a:off x="1355031" y="309079"/>
            <a:ext cx="7776864" cy="700900"/>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Organization </a:t>
            </a:r>
            <a:endParaRPr lang="en-US" altLang="ko-KR" sz="2400" b="1" dirty="0">
              <a:solidFill>
                <a:schemeClr val="bg1"/>
              </a:solidFill>
              <a:latin typeface="나눔고딕" pitchFamily="50" charset="-127"/>
              <a:ea typeface="나눔고딕" pitchFamily="50" charset="-127"/>
              <a:cs typeface="+mj-cs"/>
            </a:endParaRPr>
          </a:p>
          <a:p>
            <a:pPr defTabSz="914400">
              <a:spcBef>
                <a:spcPct val="0"/>
              </a:spcBef>
              <a:defRPr/>
            </a:pPr>
            <a:endParaRPr lang="ko-KR" altLang="en-US" sz="2400" b="1" dirty="0">
              <a:solidFill>
                <a:schemeClr val="bg1"/>
              </a:solidFill>
              <a:latin typeface="나눔고딕" pitchFamily="50" charset="-127"/>
              <a:ea typeface="나눔고딕" pitchFamily="50" charset="-127"/>
              <a:cs typeface="+mj-cs"/>
            </a:endParaRPr>
          </a:p>
        </p:txBody>
      </p:sp>
    </p:spTree>
    <p:extLst>
      <p:ext uri="{BB962C8B-B14F-4D97-AF65-F5344CB8AC3E}">
        <p14:creationId xmlns:p14="http://schemas.microsoft.com/office/powerpoint/2010/main" val="1608175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3528" y="332656"/>
            <a:ext cx="1008112" cy="576064"/>
          </a:xfrm>
          <a:effectLst>
            <a:outerShdw blurRad="76200" dist="12700" dir="2700000" algn="tl" rotWithShape="0">
              <a:prstClr val="black">
                <a:alpha val="50000"/>
              </a:prstClr>
            </a:outerShdw>
          </a:effectLst>
        </p:spPr>
        <p:txBody>
          <a:bodyPr>
            <a:noAutofit/>
          </a:bodyPr>
          <a:lstStyle/>
          <a:p>
            <a:pPr algn="l"/>
            <a:r>
              <a:rPr lang="en-US" altLang="ko-KR" sz="2400" b="1" dirty="0">
                <a:solidFill>
                  <a:schemeClr val="bg1"/>
                </a:solidFill>
              </a:rPr>
              <a:t>1-1</a:t>
            </a:r>
            <a:endParaRPr lang="ko-KR" altLang="en-US" sz="2400" b="1" dirty="0">
              <a:solidFill>
                <a:schemeClr val="bg1"/>
              </a:solidFill>
            </a:endParaRPr>
          </a:p>
        </p:txBody>
      </p:sp>
      <p:sp>
        <p:nvSpPr>
          <p:cNvPr id="6" name="부제목 2"/>
          <p:cNvSpPr txBox="1">
            <a:spLocks/>
          </p:cNvSpPr>
          <p:nvPr/>
        </p:nvSpPr>
        <p:spPr>
          <a:xfrm>
            <a:off x="1763688" y="1570710"/>
            <a:ext cx="6120680" cy="422230"/>
          </a:xfrm>
          <a:prstGeom prst="rect">
            <a:avLst/>
          </a:prstGeom>
        </p:spPr>
        <p:txBody>
          <a:bodyPr vert="horz" lIns="91440" tIns="45720" rIns="91440" bIns="45720" rtlCol="0">
            <a:noAutofit/>
          </a:bodyPr>
          <a:lstStyle/>
          <a:p>
            <a:pPr>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4" name="제목 1"/>
          <p:cNvSpPr txBox="1">
            <a:spLocks/>
          </p:cNvSpPr>
          <p:nvPr/>
        </p:nvSpPr>
        <p:spPr>
          <a:xfrm>
            <a:off x="1259632" y="276253"/>
            <a:ext cx="7776864" cy="700900"/>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S</a:t>
            </a:r>
            <a:r>
              <a:rPr lang="en-US" altLang="ko-KR" sz="2400" b="1" dirty="0">
                <a:solidFill>
                  <a:schemeClr val="bg1"/>
                </a:solidFill>
                <a:latin typeface="나눔고딕" pitchFamily="50" charset="-127"/>
                <a:ea typeface="나눔고딕" pitchFamily="50" charset="-127"/>
                <a:cs typeface="+mj-cs"/>
              </a:rPr>
              <a:t>pecial Event </a:t>
            </a:r>
          </a:p>
          <a:p>
            <a:pPr lvl="0">
              <a:spcBef>
                <a:spcPct val="0"/>
              </a:spcBef>
              <a:defRPr/>
            </a:pPr>
            <a:r>
              <a:rPr lang="en-US" altLang="ko-KR" sz="2400" b="1" dirty="0">
                <a:solidFill>
                  <a:schemeClr val="bg1"/>
                </a:solidFill>
                <a:latin typeface="나눔고딕" pitchFamily="50" charset="-127"/>
                <a:ea typeface="나눔고딕" pitchFamily="50" charset="-127"/>
                <a:cs typeface="+mj-cs"/>
              </a:rPr>
              <a:t>for </a:t>
            </a:r>
            <a:r>
              <a:rPr lang="en-US" altLang="ko-KR" sz="2400" b="1" dirty="0">
                <a:solidFill>
                  <a:schemeClr val="bg1"/>
                </a:solidFill>
                <a:latin typeface="나눔고딕" pitchFamily="50" charset="-127"/>
                <a:ea typeface="나눔고딕" pitchFamily="50" charset="-127"/>
                <a:cs typeface="+mj-cs"/>
              </a:rPr>
              <a:t>the 500th anniversary of the Reformation </a:t>
            </a:r>
          </a:p>
          <a:p>
            <a:pPr defTabSz="914400">
              <a:spcBef>
                <a:spcPct val="0"/>
              </a:spcBef>
              <a:defRPr/>
            </a:pPr>
            <a:endParaRPr lang="ko-KR" altLang="en-US" sz="2400" b="1" dirty="0">
              <a:solidFill>
                <a:schemeClr val="bg1"/>
              </a:solidFill>
              <a:latin typeface="나눔고딕" pitchFamily="50" charset="-127"/>
              <a:ea typeface="나눔고딕" pitchFamily="50" charset="-127"/>
              <a:cs typeface="+mj-cs"/>
            </a:endParaRPr>
          </a:p>
        </p:txBody>
      </p:sp>
      <p:sp>
        <p:nvSpPr>
          <p:cNvPr id="10" name="TextBox 9"/>
          <p:cNvSpPr txBox="1"/>
          <p:nvPr/>
        </p:nvSpPr>
        <p:spPr>
          <a:xfrm>
            <a:off x="7380312" y="6453336"/>
            <a:ext cx="1512168"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23</a:t>
            </a:fld>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4" name="직사각형 3"/>
          <p:cNvSpPr/>
          <p:nvPr/>
        </p:nvSpPr>
        <p:spPr>
          <a:xfrm>
            <a:off x="845246" y="1431598"/>
            <a:ext cx="8230985" cy="5262979"/>
          </a:xfrm>
          <a:prstGeom prst="rect">
            <a:avLst/>
          </a:prstGeom>
        </p:spPr>
        <p:txBody>
          <a:bodyPr wrap="square">
            <a:spAutoFit/>
          </a:bodyPr>
          <a:lstStyle/>
          <a:p>
            <a:r>
              <a:rPr lang="en-US" altLang="ko-KR" sz="1400" dirty="0">
                <a:latin typeface="바탕" panose="02030600000101010101" pitchFamily="18" charset="-127"/>
                <a:ea typeface="바탕" panose="02030600000101010101" pitchFamily="18" charset="-127"/>
              </a:rPr>
              <a:t>• </a:t>
            </a:r>
            <a:r>
              <a:rPr lang="en-US" altLang="ko-KR" sz="1400" dirty="0"/>
              <a:t>Publication </a:t>
            </a:r>
            <a:r>
              <a:rPr lang="en-US" altLang="ko-KR" sz="1400" dirty="0"/>
              <a:t>of Monthly Photo Magazine 'Our Culture' (Bureau of Public Information registration no. </a:t>
            </a:r>
            <a:r>
              <a:rPr lang="en-US" altLang="ko-KR" sz="1400" dirty="0"/>
              <a:t>Ra-5215</a:t>
            </a:r>
            <a:r>
              <a:rPr lang="en-US" altLang="ko-KR" sz="1400" dirty="0"/>
              <a:t>)</a:t>
            </a:r>
          </a:p>
          <a:p>
            <a:r>
              <a:rPr lang="en-US" altLang="ko-KR" sz="1400" dirty="0">
                <a:latin typeface="바탕" panose="02030600000101010101" pitchFamily="18" charset="-127"/>
                <a:ea typeface="바탕" panose="02030600000101010101" pitchFamily="18" charset="-127"/>
              </a:rPr>
              <a:t>• </a:t>
            </a:r>
            <a:r>
              <a:rPr lang="en-US" altLang="ko-KR" sz="1400" dirty="0"/>
              <a:t>Launching </a:t>
            </a:r>
            <a:r>
              <a:rPr lang="en-US" altLang="ko-KR" sz="1400" dirty="0"/>
              <a:t>first publication of Korean-Chinese bilingual edition of Monthly Photo Magazine 'Our Culture'(joint publication and dissemination with Chinese Korean Local Autonomy) </a:t>
            </a:r>
          </a:p>
          <a:p>
            <a:r>
              <a:rPr lang="en-US" altLang="ko-KR" sz="1400" dirty="0">
                <a:latin typeface="바탕" panose="02030600000101010101" pitchFamily="18" charset="-127"/>
                <a:ea typeface="바탕" panose="02030600000101010101" pitchFamily="18" charset="-127"/>
              </a:rPr>
              <a:t>• </a:t>
            </a:r>
            <a:r>
              <a:rPr lang="en-US" altLang="ko-KR" sz="1400" dirty="0"/>
              <a:t>Memorial </a:t>
            </a:r>
            <a:r>
              <a:rPr lang="en-US" altLang="ko-KR" sz="1400" dirty="0"/>
              <a:t>Event of the 70th anniversary of Korean Forced immigration(Almata, Kazakhstan) </a:t>
            </a:r>
          </a:p>
          <a:p>
            <a:r>
              <a:rPr lang="en-US" altLang="ko-KR" sz="1400" dirty="0">
                <a:latin typeface="바탕" panose="02030600000101010101" pitchFamily="18" charset="-127"/>
                <a:ea typeface="바탕" panose="02030600000101010101" pitchFamily="18" charset="-127"/>
              </a:rPr>
              <a:t>• </a:t>
            </a:r>
            <a:r>
              <a:rPr lang="en-US" altLang="ko-KR" sz="1400" dirty="0"/>
              <a:t>2007 </a:t>
            </a:r>
            <a:r>
              <a:rPr lang="en-US" altLang="ko-KR" sz="1400" dirty="0"/>
              <a:t>KBS Christmas Special Concert 'Christmas Miracle' </a:t>
            </a:r>
          </a:p>
          <a:p>
            <a:r>
              <a:rPr lang="en-US" altLang="ko-KR" sz="1400" dirty="0">
                <a:latin typeface="바탕" panose="02030600000101010101" pitchFamily="18" charset="-127"/>
                <a:ea typeface="바탕" panose="02030600000101010101" pitchFamily="18" charset="-127"/>
              </a:rPr>
              <a:t>• </a:t>
            </a:r>
            <a:r>
              <a:rPr lang="en-US" altLang="ko-KR" sz="1400" dirty="0"/>
              <a:t>2009 </a:t>
            </a:r>
            <a:r>
              <a:rPr lang="en-US" altLang="ko-KR" sz="1400" dirty="0"/>
              <a:t>World Journalist Conference </a:t>
            </a:r>
          </a:p>
          <a:p>
            <a:r>
              <a:rPr lang="en-US" altLang="ko-KR" sz="1400" dirty="0">
                <a:latin typeface="바탕" panose="02030600000101010101" pitchFamily="18" charset="-127"/>
                <a:ea typeface="바탕" panose="02030600000101010101" pitchFamily="18" charset="-127"/>
              </a:rPr>
              <a:t>• </a:t>
            </a:r>
            <a:r>
              <a:rPr lang="en-US" altLang="ko-KR" sz="1400" dirty="0"/>
              <a:t>The Blue House Visit Event of our association executive group and overseas Korean press corps (at the Guest House of the Blue House) in 2009</a:t>
            </a:r>
          </a:p>
          <a:p>
            <a:r>
              <a:rPr lang="en-US" altLang="ko-KR" sz="1400" dirty="0">
                <a:latin typeface="바탕" panose="02030600000101010101" pitchFamily="18" charset="-127"/>
                <a:ea typeface="바탕" panose="02030600000101010101" pitchFamily="18" charset="-127"/>
              </a:rPr>
              <a:t>• </a:t>
            </a:r>
            <a:r>
              <a:rPr lang="en-US" altLang="ko-KR" sz="1400" dirty="0"/>
              <a:t>Opening </a:t>
            </a:r>
            <a:r>
              <a:rPr lang="en-US" altLang="ko-KR" sz="1400" dirty="0"/>
              <a:t>2012 Seoul Peace Concert KBS which held at the same time by the name of "</a:t>
            </a:r>
            <a:r>
              <a:rPr lang="en-US" altLang="ko-KR" sz="1400" dirty="0"/>
              <a:t>My Love</a:t>
            </a:r>
            <a:r>
              <a:rPr lang="en-US" altLang="ko-KR" sz="1400" dirty="0"/>
              <a:t>, My Country", special memorial edition of the second year of North Korea's </a:t>
            </a:r>
            <a:r>
              <a:rPr lang="en-US" altLang="ko-KR" sz="1400" dirty="0"/>
              <a:t>attacks on </a:t>
            </a:r>
            <a:r>
              <a:rPr lang="en-US" altLang="ko-KR" sz="1400" dirty="0"/>
              <a:t>Cheon-an naval vessel, </a:t>
            </a:r>
          </a:p>
          <a:p>
            <a:r>
              <a:rPr lang="en-US" altLang="ko-KR" sz="1400" dirty="0">
                <a:latin typeface="바탕" panose="02030600000101010101" pitchFamily="18" charset="-127"/>
                <a:ea typeface="바탕" panose="02030600000101010101" pitchFamily="18" charset="-127"/>
              </a:rPr>
              <a:t>• </a:t>
            </a:r>
            <a:r>
              <a:rPr lang="en-US" altLang="ko-KR" sz="1400" dirty="0"/>
              <a:t>Production </a:t>
            </a:r>
            <a:r>
              <a:rPr lang="en-US" altLang="ko-KR" sz="1400" dirty="0"/>
              <a:t>and Spread of 'return for favor medal' maded of melted rusty barbed </a:t>
            </a:r>
            <a:r>
              <a:rPr lang="en-US" altLang="ko-KR" sz="1400" dirty="0"/>
              <a:t>wires from </a:t>
            </a:r>
            <a:r>
              <a:rPr lang="en-US" altLang="ko-KR" sz="1400" dirty="0"/>
              <a:t>DMZ</a:t>
            </a:r>
          </a:p>
          <a:p>
            <a:r>
              <a:rPr lang="en-US" altLang="ko-KR" sz="1400" dirty="0">
                <a:latin typeface="바탕" panose="02030600000101010101" pitchFamily="18" charset="-127"/>
                <a:ea typeface="바탕" panose="02030600000101010101" pitchFamily="18" charset="-127"/>
              </a:rPr>
              <a:t>• </a:t>
            </a:r>
            <a:r>
              <a:rPr lang="en-US" altLang="ko-KR" sz="1400" dirty="0"/>
              <a:t>2015 </a:t>
            </a:r>
            <a:r>
              <a:rPr lang="en-US" altLang="ko-KR" sz="1400" dirty="0"/>
              <a:t>Seoul International Peace Convention and Groundbreaking Ceremony of JSA World Peace Bell(ribbon cutting ceremony) </a:t>
            </a:r>
          </a:p>
          <a:p>
            <a:r>
              <a:rPr lang="en-US" altLang="ko-KR" sz="1400" dirty="0">
                <a:latin typeface="바탕" panose="02030600000101010101" pitchFamily="18" charset="-127"/>
                <a:ea typeface="바탕" panose="02030600000101010101" pitchFamily="18" charset="-127"/>
              </a:rPr>
              <a:t>• </a:t>
            </a:r>
            <a:r>
              <a:rPr lang="en-US" altLang="ko-KR" sz="1400" dirty="0"/>
              <a:t>Appointment </a:t>
            </a:r>
            <a:r>
              <a:rPr lang="en-US" altLang="ko-KR" sz="1400" dirty="0"/>
              <a:t>and Dispatch Ceremony of Miss World Peace Queens as international goodwill</a:t>
            </a:r>
          </a:p>
          <a:p>
            <a:r>
              <a:rPr lang="en-US" altLang="ko-KR" sz="1400" dirty="0"/>
              <a:t>ambassador for peaceful reunification of Korea </a:t>
            </a:r>
          </a:p>
          <a:p>
            <a:r>
              <a:rPr lang="en-US" altLang="ko-KR" sz="1400" dirty="0">
                <a:latin typeface="바탕" panose="02030600000101010101" pitchFamily="18" charset="-127"/>
                <a:ea typeface="바탕" panose="02030600000101010101" pitchFamily="18" charset="-127"/>
              </a:rPr>
              <a:t>• </a:t>
            </a:r>
            <a:r>
              <a:rPr lang="en-US" altLang="ko-KR" sz="1400" dirty="0"/>
              <a:t>International </a:t>
            </a:r>
            <a:r>
              <a:rPr lang="en-US" altLang="ko-KR" sz="1400" dirty="0"/>
              <a:t>Walking Competition on Peace Nuri way for peaceful unification of Korean Peninsula</a:t>
            </a:r>
          </a:p>
          <a:p>
            <a:r>
              <a:rPr lang="en-US" altLang="ko-KR" sz="1400" dirty="0">
                <a:latin typeface="바탕" panose="02030600000101010101" pitchFamily="18" charset="-127"/>
                <a:ea typeface="바탕" panose="02030600000101010101" pitchFamily="18" charset="-127"/>
              </a:rPr>
              <a:t>• </a:t>
            </a:r>
            <a:r>
              <a:rPr lang="en-US" altLang="ko-KR" sz="1400" dirty="0"/>
              <a:t>2016  </a:t>
            </a:r>
            <a:r>
              <a:rPr lang="en-US" altLang="ko-KR" sz="1400" dirty="0"/>
              <a:t>peace contribution grand awards on the Korean </a:t>
            </a:r>
            <a:r>
              <a:rPr lang="en-US" altLang="ko-KR" sz="1400" dirty="0"/>
              <a:t>Peninsula and </a:t>
            </a:r>
            <a:r>
              <a:rPr lang="en-US" altLang="ko-KR" sz="1400" dirty="0"/>
              <a:t>nationwide Teachers-students unification essay competition </a:t>
            </a:r>
            <a:r>
              <a:rPr lang="en-US" altLang="ko-KR" sz="1400" dirty="0"/>
              <a:t>awards</a:t>
            </a:r>
          </a:p>
          <a:p>
            <a:endParaRPr lang="en-US" altLang="ko-KR" sz="1400" dirty="0"/>
          </a:p>
          <a:p>
            <a:r>
              <a:rPr lang="en-US" altLang="ko-KR" sz="1400" dirty="0">
                <a:latin typeface="바탕" panose="02030600000101010101" pitchFamily="18" charset="-127"/>
                <a:ea typeface="바탕" panose="02030600000101010101" pitchFamily="18" charset="-127"/>
              </a:rPr>
              <a:t>※</a:t>
            </a:r>
            <a:r>
              <a:rPr lang="en-US" altLang="ko-KR" sz="1400" dirty="0"/>
              <a:t>Besides above, there were numerous nonprofit achievements. Please visit our Website.</a:t>
            </a:r>
            <a:endParaRPr lang="en-US" altLang="ko-KR" sz="1400" dirty="0"/>
          </a:p>
        </p:txBody>
      </p:sp>
      <p:sp>
        <p:nvSpPr>
          <p:cNvPr id="15" name="직사각형 14"/>
          <p:cNvSpPr/>
          <p:nvPr/>
        </p:nvSpPr>
        <p:spPr>
          <a:xfrm>
            <a:off x="-24739" y="-8609"/>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제목 1"/>
          <p:cNvSpPr txBox="1">
            <a:spLocks/>
          </p:cNvSpPr>
          <p:nvPr/>
        </p:nvSpPr>
        <p:spPr>
          <a:xfrm>
            <a:off x="467544" y="336134"/>
            <a:ext cx="1016496" cy="632467"/>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lumMod val="75000"/>
                    <a:lumOff val="25000"/>
                  </a:schemeClr>
                </a:solidFill>
                <a:latin typeface="나눔고딕" pitchFamily="50" charset="-127"/>
                <a:ea typeface="나눔고딕" pitchFamily="50" charset="-127"/>
                <a:cs typeface="+mj-cs"/>
              </a:defRPr>
            </a:lvl1pPr>
          </a:lstStyle>
          <a:p>
            <a:pPr algn="l"/>
            <a:r>
              <a:rPr lang="en-US" altLang="ko-KR" sz="2400" b="1" dirty="0">
                <a:solidFill>
                  <a:schemeClr val="bg1"/>
                </a:solidFill>
              </a:rPr>
              <a:t>4-3</a:t>
            </a:r>
            <a:endParaRPr lang="ko-KR" altLang="en-US" sz="2400" b="1" dirty="0">
              <a:solidFill>
                <a:schemeClr val="bg1"/>
              </a:solidFill>
            </a:endParaRPr>
          </a:p>
        </p:txBody>
      </p:sp>
      <p:sp>
        <p:nvSpPr>
          <p:cNvPr id="18" name="제목 1"/>
          <p:cNvSpPr txBox="1">
            <a:spLocks/>
          </p:cNvSpPr>
          <p:nvPr/>
        </p:nvSpPr>
        <p:spPr>
          <a:xfrm>
            <a:off x="1355031" y="309079"/>
            <a:ext cx="7776864" cy="700900"/>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lvl="0">
              <a:spcBef>
                <a:spcPct val="0"/>
              </a:spcBef>
              <a:defRPr/>
            </a:pPr>
            <a:endParaRPr lang="en-US" altLang="ko-KR" sz="2400" b="1" dirty="0">
              <a:solidFill>
                <a:schemeClr val="bg1"/>
              </a:solidFill>
              <a:latin typeface="나눔고딕" pitchFamily="50" charset="-127"/>
              <a:ea typeface="나눔고딕" pitchFamily="50" charset="-127"/>
              <a:cs typeface="+mj-cs"/>
            </a:endParaRPr>
          </a:p>
          <a:p>
            <a:pPr lvl="0">
              <a:spcBef>
                <a:spcPct val="0"/>
              </a:spcBef>
              <a:defRPr/>
            </a:pPr>
            <a:r>
              <a:rPr lang="en-US" altLang="ko-KR" sz="2400" b="1" dirty="0">
                <a:solidFill>
                  <a:schemeClr val="bg1"/>
                </a:solidFill>
                <a:latin typeface="나눔고딕" pitchFamily="50" charset="-127"/>
                <a:ea typeface="나눔고딕" pitchFamily="50" charset="-127"/>
                <a:cs typeface="+mj-cs"/>
              </a:rPr>
              <a:t>The Way The Association was </a:t>
            </a:r>
            <a:endParaRPr lang="en-US" altLang="ko-KR" sz="2400" b="1" dirty="0">
              <a:solidFill>
                <a:schemeClr val="bg1"/>
              </a:solidFill>
              <a:latin typeface="나눔고딕" pitchFamily="50" charset="-127"/>
              <a:ea typeface="나눔고딕" pitchFamily="50" charset="-127"/>
              <a:cs typeface="+mj-cs"/>
            </a:endParaRPr>
          </a:p>
          <a:p>
            <a:pPr defTabSz="914400">
              <a:spcBef>
                <a:spcPct val="0"/>
              </a:spcBef>
              <a:defRPr/>
            </a:pPr>
            <a:endParaRPr lang="ko-KR" altLang="en-US" sz="2400" b="1" dirty="0">
              <a:solidFill>
                <a:schemeClr val="bg1"/>
              </a:solidFill>
              <a:latin typeface="나눔고딕" pitchFamily="50" charset="-127"/>
              <a:ea typeface="나눔고딕" pitchFamily="50" charset="-127"/>
              <a:cs typeface="+mj-cs"/>
            </a:endParaRPr>
          </a:p>
        </p:txBody>
      </p:sp>
    </p:spTree>
    <p:extLst>
      <p:ext uri="{BB962C8B-B14F-4D97-AF65-F5344CB8AC3E}">
        <p14:creationId xmlns:p14="http://schemas.microsoft.com/office/powerpoint/2010/main" val="3910196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descr="d16_패브릭_표지02.jpg"/>
          <p:cNvPicPr>
            <a:picLocks noChangeAspect="1"/>
          </p:cNvPicPr>
          <p:nvPr/>
        </p:nvPicPr>
        <p:blipFill>
          <a:blip r:embed="rId2" cstate="email"/>
          <a:stretch>
            <a:fillRect/>
          </a:stretch>
        </p:blipFill>
        <p:spPr>
          <a:xfrm>
            <a:off x="0" y="0"/>
            <a:ext cx="9144000" cy="6858000"/>
          </a:xfrm>
          <a:prstGeom prst="rect">
            <a:avLst/>
          </a:prstGeom>
        </p:spPr>
      </p:pic>
      <p:sp>
        <p:nvSpPr>
          <p:cNvPr id="17" name="제목 1"/>
          <p:cNvSpPr>
            <a:spLocks noGrp="1"/>
          </p:cNvSpPr>
          <p:nvPr>
            <p:ph type="ctrTitle"/>
          </p:nvPr>
        </p:nvSpPr>
        <p:spPr>
          <a:xfrm>
            <a:off x="323528" y="404666"/>
            <a:ext cx="7772400" cy="1470025"/>
          </a:xfrm>
          <a:effectLst>
            <a:outerShdw blurRad="63500" dir="2700000" algn="tl" rotWithShape="0">
              <a:prstClr val="black">
                <a:alpha val="37000"/>
              </a:prstClr>
            </a:outerShdw>
          </a:effectLst>
        </p:spPr>
        <p:txBody>
          <a:bodyPr>
            <a:noAutofit/>
          </a:bodyPr>
          <a:lstStyle/>
          <a:p>
            <a:pPr algn="l">
              <a:lnSpc>
                <a:spcPts val="5600"/>
              </a:lnSpc>
            </a:pPr>
            <a:r>
              <a:rPr lang="en-US" altLang="ko-KR" sz="4500" dirty="0">
                <a:solidFill>
                  <a:schemeClr val="bg1"/>
                </a:solidFill>
              </a:rPr>
              <a:t>Thank You</a:t>
            </a:r>
            <a:endParaRPr lang="ko-KR" altLang="en-US" sz="4500" dirty="0">
              <a:solidFill>
                <a:schemeClr val="bg1"/>
              </a:solidFill>
            </a:endParaRPr>
          </a:p>
        </p:txBody>
      </p:sp>
      <p:sp>
        <p:nvSpPr>
          <p:cNvPr id="4" name="TextBox 3"/>
          <p:cNvSpPr txBox="1"/>
          <p:nvPr/>
        </p:nvSpPr>
        <p:spPr>
          <a:xfrm>
            <a:off x="7452320" y="6453336"/>
            <a:ext cx="1584176" cy="215444"/>
          </a:xfrm>
          <a:prstGeom prst="rect">
            <a:avLst/>
          </a:prstGeom>
          <a:noFill/>
        </p:spPr>
        <p:txBody>
          <a:bodyPr wrap="square" rtlCol="0">
            <a:spAutoFit/>
          </a:bodyPr>
          <a:lstStyle/>
          <a:p>
            <a:pPr algn="r"/>
            <a:r>
              <a:rPr lang="en-US" altLang="ko-KR" sz="800" spc="-30" dirty="0">
                <a:solidFill>
                  <a:schemeClr val="tx1">
                    <a:lumMod val="50000"/>
                    <a:lumOff val="50000"/>
                  </a:schemeClr>
                </a:solidFill>
                <a:latin typeface="나눔고딕" pitchFamily="50" charset="-127"/>
                <a:ea typeface="나눔고딕" pitchFamily="50" charset="-127"/>
              </a:rPr>
              <a:t>24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직사각형 13"/>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부제목 2"/>
          <p:cNvSpPr>
            <a:spLocks noGrp="1"/>
          </p:cNvSpPr>
          <p:nvPr>
            <p:ph type="subTitle" idx="1"/>
          </p:nvPr>
        </p:nvSpPr>
        <p:spPr>
          <a:xfrm>
            <a:off x="1251720" y="1344154"/>
            <a:ext cx="3312368" cy="360040"/>
          </a:xfrm>
        </p:spPr>
        <p:txBody>
          <a:bodyPr>
            <a:normAutofit/>
          </a:bodyPr>
          <a:lstStyle/>
          <a:p>
            <a:pPr algn="l"/>
            <a:r>
              <a:rPr lang="en-US" altLang="ko-KR" sz="1400" b="1" spc="-20" dirty="0">
                <a:solidFill>
                  <a:schemeClr val="tx1">
                    <a:lumMod val="75000"/>
                    <a:lumOff val="25000"/>
                  </a:schemeClr>
                </a:solidFill>
              </a:rPr>
              <a:t>01     Introduction</a:t>
            </a:r>
          </a:p>
        </p:txBody>
      </p:sp>
      <p:sp>
        <p:nvSpPr>
          <p:cNvPr id="6" name="부제목 2"/>
          <p:cNvSpPr txBox="1">
            <a:spLocks/>
          </p:cNvSpPr>
          <p:nvPr/>
        </p:nvSpPr>
        <p:spPr>
          <a:xfrm>
            <a:off x="1813941" y="1604890"/>
            <a:ext cx="3816424" cy="648072"/>
          </a:xfrm>
          <a:prstGeom prst="rect">
            <a:avLst/>
          </a:prstGeom>
        </p:spPr>
        <p:txBody>
          <a:bodyPr vert="horz" lIns="91440" tIns="45720" rIns="91440" bIns="45720" rtlCol="0">
            <a:noAutofit/>
          </a:bodyPr>
          <a:lstStyle/>
          <a:p>
            <a:pPr>
              <a:lnSpc>
                <a:spcPct val="150000"/>
              </a:lnSpc>
            </a:pPr>
            <a:r>
              <a:rPr lang="en-US" altLang="ko-KR" sz="1100" spc="-20" dirty="0">
                <a:solidFill>
                  <a:schemeClr val="tx1">
                    <a:lumMod val="75000"/>
                    <a:lumOff val="25000"/>
                  </a:schemeClr>
                </a:solidFill>
                <a:latin typeface="나눔고딕" pitchFamily="50" charset="-127"/>
                <a:ea typeface="나눔고딕" pitchFamily="50" charset="-127"/>
              </a:rPr>
              <a:t>1.1      Intention</a:t>
            </a:r>
            <a:r>
              <a:rPr lang="en-US" altLang="ko-KR" sz="1100" spc="-20" dirty="0">
                <a:solidFill>
                  <a:schemeClr val="tx1">
                    <a:lumMod val="75000"/>
                    <a:lumOff val="25000"/>
                  </a:schemeClr>
                </a:solidFill>
                <a:latin typeface="나눔고딕" pitchFamily="50" charset="-127"/>
                <a:ea typeface="나눔고딕" pitchFamily="50" charset="-127"/>
              </a:rPr>
              <a:t> </a:t>
            </a:r>
            <a:r>
              <a:rPr lang="en-US" altLang="ko-KR" sz="1100" spc="-20" dirty="0">
                <a:solidFill>
                  <a:schemeClr val="tx1">
                    <a:lumMod val="75000"/>
                    <a:lumOff val="25000"/>
                  </a:schemeClr>
                </a:solidFill>
                <a:latin typeface="나눔고딕" pitchFamily="50" charset="-127"/>
                <a:ea typeface="나눔고딕" pitchFamily="50" charset="-127"/>
              </a:rPr>
              <a:t>  1.2      Purpose   1.3      Special Speaker   </a:t>
            </a: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7" name="부제목 2"/>
          <p:cNvSpPr txBox="1">
            <a:spLocks/>
          </p:cNvSpPr>
          <p:nvPr/>
        </p:nvSpPr>
        <p:spPr>
          <a:xfrm>
            <a:off x="1235797" y="2091106"/>
            <a:ext cx="3312368" cy="360040"/>
          </a:xfrm>
          <a:prstGeom prst="rect">
            <a:avLst/>
          </a:prstGeom>
        </p:spPr>
        <p:txBody>
          <a:bodyPr vert="horz" lIns="91440" tIns="45720" rIns="91440" bIns="45720" rtlCol="0">
            <a:normAutofit/>
          </a:bodyPr>
          <a:lstStyle/>
          <a:p>
            <a:pPr defTabSz="914400">
              <a:spcBef>
                <a:spcPct val="20000"/>
              </a:spcBef>
              <a:defRPr/>
            </a:pPr>
            <a:r>
              <a:rPr lang="en-US" altLang="ko-KR" sz="1400" b="1" spc="-20" dirty="0">
                <a:solidFill>
                  <a:schemeClr val="tx1">
                    <a:lumMod val="75000"/>
                    <a:lumOff val="25000"/>
                  </a:schemeClr>
                </a:solidFill>
                <a:latin typeface="나눔고딕" pitchFamily="50" charset="-127"/>
                <a:ea typeface="나눔고딕" pitchFamily="50" charset="-127"/>
              </a:rPr>
              <a:t>02     Time Table</a:t>
            </a:r>
          </a:p>
        </p:txBody>
      </p:sp>
      <p:sp>
        <p:nvSpPr>
          <p:cNvPr id="8" name="부제목 2"/>
          <p:cNvSpPr txBox="1">
            <a:spLocks/>
          </p:cNvSpPr>
          <p:nvPr/>
        </p:nvSpPr>
        <p:spPr>
          <a:xfrm>
            <a:off x="1813941" y="2427236"/>
            <a:ext cx="3312368" cy="648072"/>
          </a:xfrm>
          <a:prstGeom prst="rect">
            <a:avLst/>
          </a:prstGeom>
        </p:spPr>
        <p:txBody>
          <a:bodyPr vert="horz" lIns="91440" tIns="45720" rIns="91440" bIns="45720" rtlCol="0">
            <a:noAutofit/>
          </a:bodyPr>
          <a:lstStyle/>
          <a:p>
            <a:pPr>
              <a:lnSpc>
                <a:spcPct val="150000"/>
              </a:lnSpc>
            </a:pPr>
            <a:r>
              <a:rPr lang="en-US" altLang="ko-KR" sz="1100" spc="-20" dirty="0">
                <a:solidFill>
                  <a:schemeClr val="tx1">
                    <a:lumMod val="75000"/>
                    <a:lumOff val="25000"/>
                  </a:schemeClr>
                </a:solidFill>
                <a:latin typeface="나눔고딕" pitchFamily="50" charset="-127"/>
                <a:ea typeface="나눔고딕" pitchFamily="50" charset="-127"/>
              </a:rPr>
              <a:t>2.1      Overall Outline</a:t>
            </a:r>
          </a:p>
          <a:p>
            <a:pPr>
              <a:lnSpc>
                <a:spcPct val="150000"/>
              </a:lnSpc>
            </a:pPr>
            <a:r>
              <a:rPr lang="en-US" altLang="ko-KR" sz="1100" spc="-20" dirty="0">
                <a:solidFill>
                  <a:schemeClr val="tx1">
                    <a:lumMod val="75000"/>
                    <a:lumOff val="25000"/>
                  </a:schemeClr>
                </a:solidFill>
                <a:latin typeface="나눔고딕" pitchFamily="50" charset="-127"/>
                <a:ea typeface="나눔고딕" pitchFamily="50" charset="-127"/>
              </a:rPr>
              <a:t>2.2      Expected Schedule</a:t>
            </a: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9" name="부제목 2"/>
          <p:cNvSpPr txBox="1">
            <a:spLocks/>
          </p:cNvSpPr>
          <p:nvPr/>
        </p:nvSpPr>
        <p:spPr>
          <a:xfrm>
            <a:off x="1258795" y="3076464"/>
            <a:ext cx="3312368" cy="360040"/>
          </a:xfrm>
          <a:prstGeom prst="rect">
            <a:avLst/>
          </a:prstGeom>
        </p:spPr>
        <p:txBody>
          <a:bodyPr vert="horz" lIns="91440" tIns="45720" rIns="91440" bIns="45720" rtlCol="0">
            <a:normAutofit/>
          </a:bodyPr>
          <a:lstStyle/>
          <a:p>
            <a:pPr defTabSz="914400">
              <a:spcBef>
                <a:spcPct val="20000"/>
              </a:spcBef>
              <a:defRPr/>
            </a:pPr>
            <a:r>
              <a:rPr lang="en-US" altLang="ko-KR" sz="1400" b="1" spc="-20" dirty="0">
                <a:solidFill>
                  <a:schemeClr val="tx1">
                    <a:lumMod val="75000"/>
                    <a:lumOff val="25000"/>
                  </a:schemeClr>
                </a:solidFill>
                <a:latin typeface="나눔고딕" pitchFamily="50" charset="-127"/>
                <a:ea typeface="나눔고딕" pitchFamily="50" charset="-127"/>
              </a:rPr>
              <a:t>03     Programs</a:t>
            </a:r>
          </a:p>
        </p:txBody>
      </p:sp>
      <p:sp>
        <p:nvSpPr>
          <p:cNvPr id="10" name="부제목 2"/>
          <p:cNvSpPr txBox="1">
            <a:spLocks/>
          </p:cNvSpPr>
          <p:nvPr/>
        </p:nvSpPr>
        <p:spPr>
          <a:xfrm>
            <a:off x="1821778" y="3383264"/>
            <a:ext cx="7092788" cy="2111918"/>
          </a:xfrm>
          <a:prstGeom prst="rect">
            <a:avLst/>
          </a:prstGeom>
        </p:spPr>
        <p:txBody>
          <a:bodyPr vert="horz" lIns="91440" tIns="45720" rIns="91440" bIns="45720" rtlCol="0">
            <a:noAutofit/>
          </a:bodyPr>
          <a:lstStyle/>
          <a:p>
            <a:pPr>
              <a:lnSpc>
                <a:spcPct val="150000"/>
              </a:lnSpc>
            </a:pPr>
            <a:r>
              <a:rPr lang="en-US" altLang="ko-KR" sz="1100" spc="-20" dirty="0">
                <a:solidFill>
                  <a:schemeClr val="tx1">
                    <a:lumMod val="75000"/>
                    <a:lumOff val="25000"/>
                  </a:schemeClr>
                </a:solidFill>
                <a:latin typeface="나눔고딕" pitchFamily="50" charset="-127"/>
                <a:ea typeface="나눔고딕" pitchFamily="50" charset="-127"/>
              </a:rPr>
              <a:t>3.1    Special </a:t>
            </a:r>
            <a:r>
              <a:rPr lang="en-US" altLang="ko-KR" sz="1100" spc="-20" dirty="0">
                <a:solidFill>
                  <a:schemeClr val="tx1">
                    <a:lumMod val="75000"/>
                    <a:lumOff val="25000"/>
                  </a:schemeClr>
                </a:solidFill>
                <a:latin typeface="나눔고딕" pitchFamily="50" charset="-127"/>
                <a:ea typeface="나눔고딕" pitchFamily="50" charset="-127"/>
              </a:rPr>
              <a:t>Event </a:t>
            </a:r>
            <a:r>
              <a:rPr lang="en-US" altLang="ko-KR" sz="1100" spc="-20" dirty="0">
                <a:solidFill>
                  <a:schemeClr val="tx1">
                    <a:lumMod val="75000"/>
                    <a:lumOff val="25000"/>
                  </a:schemeClr>
                </a:solidFill>
                <a:latin typeface="나눔고딕" pitchFamily="50" charset="-127"/>
                <a:ea typeface="나눔고딕" pitchFamily="50" charset="-127"/>
              </a:rPr>
              <a:t>for </a:t>
            </a:r>
            <a:r>
              <a:rPr lang="en-US" altLang="ko-KR" sz="1100" spc="-20" dirty="0">
                <a:solidFill>
                  <a:schemeClr val="tx1">
                    <a:lumMod val="75000"/>
                    <a:lumOff val="25000"/>
                  </a:schemeClr>
                </a:solidFill>
                <a:latin typeface="나눔고딕" pitchFamily="50" charset="-127"/>
                <a:ea typeface="나눔고딕" pitchFamily="50" charset="-127"/>
              </a:rPr>
              <a:t>the 500th anniversary of the Reformation </a:t>
            </a:r>
          </a:p>
          <a:p>
            <a:pPr>
              <a:lnSpc>
                <a:spcPct val="150000"/>
              </a:lnSpc>
            </a:pPr>
            <a:r>
              <a:rPr lang="en-US" altLang="ko-KR" sz="1100" spc="-20" dirty="0">
                <a:solidFill>
                  <a:schemeClr val="tx1">
                    <a:lumMod val="75000"/>
                    <a:lumOff val="25000"/>
                  </a:schemeClr>
                </a:solidFill>
                <a:latin typeface="나눔고딕" pitchFamily="50" charset="-127"/>
                <a:ea typeface="나눔고딕" pitchFamily="50" charset="-127"/>
              </a:rPr>
              <a:t>3.2    </a:t>
            </a:r>
            <a:r>
              <a:rPr lang="en-US" altLang="ko-KR" sz="1100" spc="-20" dirty="0">
                <a:solidFill>
                  <a:schemeClr val="tx1">
                    <a:lumMod val="75000"/>
                    <a:lumOff val="25000"/>
                  </a:schemeClr>
                </a:solidFill>
                <a:latin typeface="나눔고딕" pitchFamily="50" charset="-127"/>
                <a:ea typeface="나눔고딕" pitchFamily="50" charset="-127"/>
              </a:rPr>
              <a:t>International </a:t>
            </a:r>
            <a:r>
              <a:rPr lang="en-US" altLang="ko-KR" sz="1100" spc="-20" dirty="0">
                <a:solidFill>
                  <a:schemeClr val="tx1">
                    <a:lumMod val="75000"/>
                    <a:lumOff val="25000"/>
                  </a:schemeClr>
                </a:solidFill>
                <a:latin typeface="나눔고딕" pitchFamily="50" charset="-127"/>
                <a:ea typeface="나눔고딕" pitchFamily="50" charset="-127"/>
              </a:rPr>
              <a:t>Peace Conference in Berlin 2017  </a:t>
            </a:r>
            <a:endParaRPr lang="en-US" altLang="ko-KR" sz="1100" spc="-20" dirty="0">
              <a:solidFill>
                <a:schemeClr val="tx1">
                  <a:lumMod val="75000"/>
                  <a:lumOff val="25000"/>
                </a:schemeClr>
              </a:solidFill>
              <a:latin typeface="나눔고딕" pitchFamily="50" charset="-127"/>
              <a:ea typeface="나눔고딕" pitchFamily="50" charset="-127"/>
            </a:endParaRPr>
          </a:p>
          <a:p>
            <a:pPr>
              <a:lnSpc>
                <a:spcPct val="150000"/>
              </a:lnSpc>
            </a:pPr>
            <a:r>
              <a:rPr lang="en-US" altLang="ko-KR" sz="1100" spc="-20" dirty="0">
                <a:solidFill>
                  <a:schemeClr val="tx1">
                    <a:lumMod val="75000"/>
                    <a:lumOff val="25000"/>
                  </a:schemeClr>
                </a:solidFill>
                <a:latin typeface="나눔고딕" pitchFamily="50" charset="-127"/>
                <a:ea typeface="나눔고딕" pitchFamily="50" charset="-127"/>
              </a:rPr>
              <a:t>3.3    Comfort </a:t>
            </a:r>
            <a:r>
              <a:rPr lang="en-US" altLang="ko-KR" sz="1100" spc="-20" dirty="0">
                <a:solidFill>
                  <a:schemeClr val="tx1">
                    <a:lumMod val="75000"/>
                    <a:lumOff val="25000"/>
                  </a:schemeClr>
                </a:solidFill>
                <a:latin typeface="나눔고딕" pitchFamily="50" charset="-127"/>
                <a:ea typeface="나눔고딕" pitchFamily="50" charset="-127"/>
              </a:rPr>
              <a:t>Concert  for Germany-Detached workers </a:t>
            </a:r>
            <a:r>
              <a:rPr lang="en-US" altLang="ko-KR" sz="1100" spc="-20" dirty="0">
                <a:solidFill>
                  <a:schemeClr val="tx1">
                    <a:lumMod val="75000"/>
                    <a:lumOff val="25000"/>
                  </a:schemeClr>
                </a:solidFill>
                <a:latin typeface="나눔고딕" pitchFamily="50" charset="-127"/>
                <a:ea typeface="나눔고딕" pitchFamily="50" charset="-127"/>
              </a:rPr>
              <a:t>and </a:t>
            </a:r>
            <a:r>
              <a:rPr lang="en-US" altLang="ko-KR" sz="1100" spc="-20" dirty="0">
                <a:solidFill>
                  <a:schemeClr val="tx1">
                    <a:lumMod val="75000"/>
                    <a:lumOff val="25000"/>
                  </a:schemeClr>
                </a:solidFill>
                <a:latin typeface="나눔고딕" pitchFamily="50" charset="-127"/>
                <a:ea typeface="나눔고딕" pitchFamily="50" charset="-127"/>
              </a:rPr>
              <a:t>Overseas </a:t>
            </a:r>
            <a:r>
              <a:rPr lang="en-US" altLang="ko-KR" sz="1100" spc="-20" dirty="0">
                <a:solidFill>
                  <a:schemeClr val="tx1">
                    <a:lumMod val="75000"/>
                    <a:lumOff val="25000"/>
                  </a:schemeClr>
                </a:solidFill>
                <a:latin typeface="나눔고딕" pitchFamily="50" charset="-127"/>
                <a:ea typeface="나눔고딕" pitchFamily="50" charset="-127"/>
              </a:rPr>
              <a:t>Korean</a:t>
            </a:r>
          </a:p>
          <a:p>
            <a:pPr>
              <a:lnSpc>
                <a:spcPct val="150000"/>
              </a:lnSpc>
            </a:pPr>
            <a:r>
              <a:rPr lang="en-US" altLang="ko-KR" sz="1100" spc="-20" dirty="0">
                <a:solidFill>
                  <a:schemeClr val="tx1">
                    <a:lumMod val="75000"/>
                    <a:lumOff val="25000"/>
                  </a:schemeClr>
                </a:solidFill>
                <a:latin typeface="나눔고딕" pitchFamily="50" charset="-127"/>
                <a:ea typeface="나눔고딕" pitchFamily="50" charset="-127"/>
              </a:rPr>
              <a:t>3.4   </a:t>
            </a:r>
            <a:r>
              <a:rPr lang="en-US" altLang="ko-KR" sz="1100" spc="-20" dirty="0">
                <a:solidFill>
                  <a:schemeClr val="tx1">
                    <a:lumMod val="75000"/>
                    <a:lumOff val="25000"/>
                  </a:schemeClr>
                </a:solidFill>
                <a:latin typeface="나눔고딕" pitchFamily="50" charset="-127"/>
                <a:ea typeface="나눔고딕" pitchFamily="50" charset="-127"/>
              </a:rPr>
              <a:t> Korean </a:t>
            </a:r>
            <a:r>
              <a:rPr lang="en-US" altLang="ko-KR" sz="1100" spc="-20" dirty="0">
                <a:solidFill>
                  <a:schemeClr val="tx1">
                    <a:lumMod val="75000"/>
                    <a:lumOff val="25000"/>
                  </a:schemeClr>
                </a:solidFill>
                <a:latin typeface="나눔고딕" pitchFamily="50" charset="-127"/>
                <a:ea typeface="나눔고딕" pitchFamily="50" charset="-127"/>
              </a:rPr>
              <a:t>Peninsula Peace Medal </a:t>
            </a:r>
            <a:r>
              <a:rPr lang="en-US" altLang="ko-KR" sz="1100" spc="-20" dirty="0">
                <a:solidFill>
                  <a:schemeClr val="tx1">
                    <a:lumMod val="75000"/>
                    <a:lumOff val="25000"/>
                  </a:schemeClr>
                </a:solidFill>
                <a:latin typeface="나눔고딕" pitchFamily="50" charset="-127"/>
                <a:ea typeface="나눔고딕" pitchFamily="50" charset="-127"/>
              </a:rPr>
              <a:t>Ceremony For </a:t>
            </a:r>
            <a:r>
              <a:rPr lang="en-US" altLang="ko-KR" sz="1100" spc="-20" dirty="0">
                <a:solidFill>
                  <a:schemeClr val="tx1">
                    <a:lumMod val="75000"/>
                    <a:lumOff val="25000"/>
                  </a:schemeClr>
                </a:solidFill>
                <a:latin typeface="나눔고딕" pitchFamily="50" charset="-127"/>
                <a:ea typeface="나눔고딕" pitchFamily="50" charset="-127"/>
              </a:rPr>
              <a:t>World Korean Leader </a:t>
            </a:r>
            <a:endParaRPr lang="en-US" altLang="ko-KR" sz="1100" spc="-20" dirty="0">
              <a:solidFill>
                <a:schemeClr val="tx1">
                  <a:lumMod val="75000"/>
                  <a:lumOff val="25000"/>
                </a:schemeClr>
              </a:solidFill>
              <a:latin typeface="나눔고딕" pitchFamily="50" charset="-127"/>
              <a:ea typeface="나눔고딕" pitchFamily="50" charset="-127"/>
            </a:endParaRPr>
          </a:p>
          <a:p>
            <a:pPr>
              <a:lnSpc>
                <a:spcPct val="150000"/>
              </a:lnSpc>
            </a:pPr>
            <a:r>
              <a:rPr lang="en-US" altLang="ko-KR" sz="1100" spc="-20" dirty="0">
                <a:solidFill>
                  <a:schemeClr val="tx1">
                    <a:lumMod val="75000"/>
                    <a:lumOff val="25000"/>
                  </a:schemeClr>
                </a:solidFill>
                <a:latin typeface="나눔고딕" pitchFamily="50" charset="-127"/>
                <a:ea typeface="나눔고딕" pitchFamily="50" charset="-127"/>
              </a:rPr>
              <a:t>3.5 </a:t>
            </a:r>
            <a:r>
              <a:rPr lang="en-US" altLang="ko-KR" sz="1100" spc="-20" dirty="0">
                <a:solidFill>
                  <a:schemeClr val="tx1">
                    <a:lumMod val="75000"/>
                    <a:lumOff val="25000"/>
                  </a:schemeClr>
                </a:solidFill>
                <a:latin typeface="나눔고딕" pitchFamily="50" charset="-127"/>
                <a:ea typeface="나눔고딕" pitchFamily="50" charset="-127"/>
              </a:rPr>
              <a:t>   </a:t>
            </a:r>
            <a:r>
              <a:rPr lang="en-US" altLang="ko-KR" sz="1100" spc="-20" dirty="0">
                <a:solidFill>
                  <a:schemeClr val="tx1">
                    <a:lumMod val="75000"/>
                    <a:lumOff val="25000"/>
                  </a:schemeClr>
                </a:solidFill>
                <a:latin typeface="나눔고딕" pitchFamily="50" charset="-127"/>
                <a:ea typeface="나눔고딕" pitchFamily="50" charset="-127"/>
              </a:rPr>
              <a:t>National 'Return for Favor Medal' Ceremony </a:t>
            </a:r>
            <a:r>
              <a:rPr lang="en-US" altLang="ko-KR" sz="1100" spc="-20" dirty="0">
                <a:solidFill>
                  <a:schemeClr val="tx1">
                    <a:lumMod val="75000"/>
                    <a:lumOff val="25000"/>
                  </a:schemeClr>
                </a:solidFill>
                <a:latin typeface="나눔고딕" pitchFamily="50" charset="-127"/>
                <a:ea typeface="나눔고딕" pitchFamily="50" charset="-127"/>
              </a:rPr>
              <a:t>dedicated </a:t>
            </a:r>
            <a:r>
              <a:rPr lang="en-US" altLang="ko-KR" sz="1100" spc="-20" dirty="0">
                <a:solidFill>
                  <a:schemeClr val="tx1">
                    <a:lumMod val="75000"/>
                    <a:lumOff val="25000"/>
                  </a:schemeClr>
                </a:solidFill>
                <a:latin typeface="나눔고딕" pitchFamily="50" charset="-127"/>
                <a:ea typeface="나눔고딕" pitchFamily="50" charset="-127"/>
              </a:rPr>
              <a:t>to Germany-Detached workers miners and nurses </a:t>
            </a:r>
            <a:endParaRPr lang="en-US" altLang="ko-KR" sz="1100" spc="-20" dirty="0">
              <a:solidFill>
                <a:schemeClr val="tx1">
                  <a:lumMod val="75000"/>
                  <a:lumOff val="25000"/>
                </a:schemeClr>
              </a:solidFill>
              <a:latin typeface="나눔고딕" pitchFamily="50" charset="-127"/>
              <a:ea typeface="나눔고딕" pitchFamily="50" charset="-127"/>
            </a:endParaRPr>
          </a:p>
          <a:p>
            <a:pPr>
              <a:lnSpc>
                <a:spcPct val="150000"/>
              </a:lnSpc>
            </a:pPr>
            <a:r>
              <a:rPr lang="en-US" altLang="ko-KR" sz="1100" spc="-20" dirty="0">
                <a:solidFill>
                  <a:schemeClr val="tx1">
                    <a:lumMod val="75000"/>
                    <a:lumOff val="25000"/>
                  </a:schemeClr>
                </a:solidFill>
                <a:latin typeface="나눔고딕" pitchFamily="50" charset="-127"/>
                <a:ea typeface="나눔고딕" pitchFamily="50" charset="-127"/>
              </a:rPr>
              <a:t>3.6  </a:t>
            </a:r>
            <a:r>
              <a:rPr lang="en-US" altLang="ko-KR" sz="1100" spc="-20" dirty="0">
                <a:solidFill>
                  <a:schemeClr val="tx1">
                    <a:lumMod val="75000"/>
                    <a:lumOff val="25000"/>
                  </a:schemeClr>
                </a:solidFill>
                <a:latin typeface="나눔고딕" pitchFamily="50" charset="-127"/>
                <a:ea typeface="나눔고딕" pitchFamily="50" charset="-127"/>
              </a:rPr>
              <a:t>  2017 </a:t>
            </a:r>
            <a:r>
              <a:rPr lang="en-US" altLang="ko-KR" sz="1100" spc="-20" dirty="0">
                <a:solidFill>
                  <a:schemeClr val="tx1">
                    <a:lumMod val="75000"/>
                    <a:lumOff val="25000"/>
                  </a:schemeClr>
                </a:solidFill>
                <a:latin typeface="나눔고딕" pitchFamily="50" charset="-127"/>
                <a:ea typeface="나눔고딕" pitchFamily="50" charset="-127"/>
              </a:rPr>
              <a:t>Leipzig South-North Korean Church Peace Prayer </a:t>
            </a:r>
            <a:r>
              <a:rPr lang="en-US" altLang="ko-KR" sz="1100" spc="-20" dirty="0">
                <a:solidFill>
                  <a:schemeClr val="tx1">
                    <a:lumMod val="75000"/>
                    <a:lumOff val="25000"/>
                  </a:schemeClr>
                </a:solidFill>
                <a:latin typeface="나눔고딕" pitchFamily="50" charset="-127"/>
                <a:ea typeface="나눔고딕" pitchFamily="50" charset="-127"/>
              </a:rPr>
              <a:t>Meeting </a:t>
            </a:r>
          </a:p>
          <a:p>
            <a:pPr>
              <a:lnSpc>
                <a:spcPct val="150000"/>
              </a:lnSpc>
            </a:pPr>
            <a:r>
              <a:rPr lang="en-US" altLang="ko-KR" sz="1100" spc="-20" dirty="0">
                <a:solidFill>
                  <a:schemeClr val="tx1">
                    <a:lumMod val="75000"/>
                    <a:lumOff val="25000"/>
                  </a:schemeClr>
                </a:solidFill>
                <a:latin typeface="나눔고딕" pitchFamily="50" charset="-127"/>
                <a:ea typeface="나눔고딕" pitchFamily="50" charset="-127"/>
              </a:rPr>
              <a:t>3.7 </a:t>
            </a:r>
            <a:r>
              <a:rPr lang="en-US" altLang="ko-KR" sz="1100" spc="-20" dirty="0">
                <a:solidFill>
                  <a:schemeClr val="tx1">
                    <a:lumMod val="75000"/>
                    <a:lumOff val="25000"/>
                  </a:schemeClr>
                </a:solidFill>
                <a:latin typeface="나눔고딕" pitchFamily="50" charset="-127"/>
                <a:ea typeface="나눔고딕" pitchFamily="50" charset="-127"/>
              </a:rPr>
              <a:t>   South-North </a:t>
            </a:r>
            <a:r>
              <a:rPr lang="en-US" altLang="ko-KR" sz="1100" spc="-20" dirty="0">
                <a:solidFill>
                  <a:schemeClr val="tx1">
                    <a:lumMod val="75000"/>
                    <a:lumOff val="25000"/>
                  </a:schemeClr>
                </a:solidFill>
                <a:latin typeface="나눔고딕" pitchFamily="50" charset="-127"/>
                <a:ea typeface="나눔고딕" pitchFamily="50" charset="-127"/>
              </a:rPr>
              <a:t>Korea World Peace Concert in </a:t>
            </a:r>
            <a:r>
              <a:rPr lang="en-US" altLang="ko-KR" sz="1100" spc="-20" dirty="0">
                <a:solidFill>
                  <a:schemeClr val="tx1">
                    <a:lumMod val="75000"/>
                    <a:lumOff val="25000"/>
                  </a:schemeClr>
                </a:solidFill>
                <a:latin typeface="나눔고딕" pitchFamily="50" charset="-127"/>
                <a:ea typeface="나눔고딕" pitchFamily="50" charset="-127"/>
              </a:rPr>
              <a:t>Leipzig</a:t>
            </a:r>
          </a:p>
          <a:p>
            <a:pPr>
              <a:lnSpc>
                <a:spcPct val="150000"/>
              </a:lnSpc>
            </a:pPr>
            <a:r>
              <a:rPr lang="en-US" altLang="ko-KR" sz="1100" spc="-20" dirty="0">
                <a:solidFill>
                  <a:schemeClr val="tx1">
                    <a:lumMod val="75000"/>
                    <a:lumOff val="25000"/>
                  </a:schemeClr>
                </a:solidFill>
                <a:latin typeface="나눔고딕" pitchFamily="50" charset="-127"/>
                <a:ea typeface="나눔고딕" pitchFamily="50" charset="-127"/>
              </a:rPr>
              <a:t>3.8 </a:t>
            </a:r>
            <a:r>
              <a:rPr lang="en-US" altLang="ko-KR" sz="1100" spc="-20" dirty="0">
                <a:solidFill>
                  <a:schemeClr val="tx1">
                    <a:lumMod val="75000"/>
                    <a:lumOff val="25000"/>
                  </a:schemeClr>
                </a:solidFill>
                <a:latin typeface="나눔고딕" pitchFamily="50" charset="-127"/>
                <a:ea typeface="나눔고딕" pitchFamily="50" charset="-127"/>
              </a:rPr>
              <a:t>   2017 </a:t>
            </a:r>
            <a:r>
              <a:rPr lang="en-US" altLang="ko-KR" sz="1100" spc="-20" dirty="0">
                <a:solidFill>
                  <a:schemeClr val="tx1">
                    <a:lumMod val="75000"/>
                    <a:lumOff val="25000"/>
                  </a:schemeClr>
                </a:solidFill>
                <a:latin typeface="나눔고딕" pitchFamily="50" charset="-127"/>
                <a:ea typeface="나눔고딕" pitchFamily="50" charset="-127"/>
              </a:rPr>
              <a:t>Peace Korea International Symposium</a:t>
            </a:r>
          </a:p>
          <a:p>
            <a:pPr>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1" name="부제목 2"/>
          <p:cNvSpPr txBox="1">
            <a:spLocks/>
          </p:cNvSpPr>
          <p:nvPr/>
        </p:nvSpPr>
        <p:spPr>
          <a:xfrm>
            <a:off x="1331640" y="5563037"/>
            <a:ext cx="3312368" cy="360040"/>
          </a:xfrm>
          <a:prstGeom prst="rect">
            <a:avLst/>
          </a:prstGeom>
        </p:spPr>
        <p:txBody>
          <a:bodyPr vert="horz" lIns="91440" tIns="45720" rIns="91440" bIns="45720" rtlCol="0">
            <a:normAutofit/>
          </a:bodyPr>
          <a:lstStyle/>
          <a:p>
            <a:pPr defTabSz="914400">
              <a:spcBef>
                <a:spcPct val="20000"/>
              </a:spcBef>
              <a:defRPr/>
            </a:pPr>
            <a:r>
              <a:rPr lang="en-US" altLang="ko-KR" sz="1400" b="1" spc="-20" dirty="0">
                <a:solidFill>
                  <a:schemeClr val="tx1">
                    <a:lumMod val="75000"/>
                    <a:lumOff val="25000"/>
                  </a:schemeClr>
                </a:solidFill>
                <a:latin typeface="나눔고딕" pitchFamily="50" charset="-127"/>
                <a:ea typeface="나눔고딕" pitchFamily="50" charset="-127"/>
              </a:rPr>
              <a:t>04     Others</a:t>
            </a:r>
          </a:p>
        </p:txBody>
      </p:sp>
      <p:sp>
        <p:nvSpPr>
          <p:cNvPr id="12" name="부제목 2"/>
          <p:cNvSpPr txBox="1">
            <a:spLocks/>
          </p:cNvSpPr>
          <p:nvPr/>
        </p:nvSpPr>
        <p:spPr>
          <a:xfrm>
            <a:off x="1813941" y="5867285"/>
            <a:ext cx="3312368" cy="864096"/>
          </a:xfrm>
          <a:prstGeom prst="rect">
            <a:avLst/>
          </a:prstGeom>
        </p:spPr>
        <p:txBody>
          <a:bodyPr vert="horz" lIns="91440" tIns="45720" rIns="91440" bIns="45720" rtlCol="0">
            <a:noAutofit/>
          </a:bodyPr>
          <a:lstStyle/>
          <a:p>
            <a:pPr>
              <a:lnSpc>
                <a:spcPct val="150000"/>
              </a:lnSpc>
            </a:pPr>
            <a:r>
              <a:rPr lang="en-US" altLang="ko-KR" sz="1100" spc="-20" dirty="0">
                <a:solidFill>
                  <a:schemeClr val="tx1">
                    <a:lumMod val="75000"/>
                    <a:lumOff val="25000"/>
                  </a:schemeClr>
                </a:solidFill>
                <a:latin typeface="나눔고딕" pitchFamily="50" charset="-127"/>
                <a:ea typeface="나눔고딕" pitchFamily="50" charset="-127"/>
              </a:rPr>
              <a:t>4.1      Broadcasting    </a:t>
            </a:r>
          </a:p>
          <a:p>
            <a:pPr>
              <a:lnSpc>
                <a:spcPct val="150000"/>
              </a:lnSpc>
            </a:pPr>
            <a:r>
              <a:rPr lang="en-US" altLang="ko-KR" sz="1100" spc="-20" dirty="0">
                <a:solidFill>
                  <a:schemeClr val="tx1">
                    <a:lumMod val="75000"/>
                    <a:lumOff val="25000"/>
                  </a:schemeClr>
                </a:solidFill>
                <a:latin typeface="나눔고딕" pitchFamily="50" charset="-127"/>
                <a:ea typeface="나눔고딕" pitchFamily="50" charset="-127"/>
              </a:rPr>
              <a:t>4.2      Organization</a:t>
            </a:r>
          </a:p>
          <a:p>
            <a:pPr>
              <a:lnSpc>
                <a:spcPct val="150000"/>
              </a:lnSpc>
            </a:pPr>
            <a:r>
              <a:rPr lang="en-US" altLang="ko-KR" sz="1100" spc="-20" dirty="0">
                <a:solidFill>
                  <a:schemeClr val="tx1">
                    <a:lumMod val="75000"/>
                    <a:lumOff val="25000"/>
                  </a:schemeClr>
                </a:solidFill>
                <a:latin typeface="나눔고딕" pitchFamily="50" charset="-127"/>
                <a:ea typeface="나눔고딕" pitchFamily="50" charset="-127"/>
              </a:rPr>
              <a:t>4.3      The way The Association was</a:t>
            </a: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7" name="제목 1"/>
          <p:cNvSpPr>
            <a:spLocks noGrp="1"/>
          </p:cNvSpPr>
          <p:nvPr>
            <p:ph type="ctrTitle"/>
          </p:nvPr>
        </p:nvSpPr>
        <p:spPr>
          <a:xfrm>
            <a:off x="323528" y="332656"/>
            <a:ext cx="2880320" cy="576064"/>
          </a:xfrm>
          <a:effectLst>
            <a:outerShdw blurRad="38100" dist="12700" dir="2700000" algn="tl" rotWithShape="0">
              <a:prstClr val="black">
                <a:alpha val="40000"/>
              </a:prstClr>
            </a:outerShdw>
          </a:effectLst>
        </p:spPr>
        <p:txBody>
          <a:bodyPr>
            <a:noAutofit/>
          </a:bodyPr>
          <a:lstStyle/>
          <a:p>
            <a:pPr algn="l"/>
            <a:r>
              <a:rPr lang="en-US" altLang="ko-KR" sz="2400" b="1" dirty="0">
                <a:solidFill>
                  <a:schemeClr val="bg1"/>
                </a:solidFill>
              </a:rPr>
              <a:t>Content</a:t>
            </a:r>
            <a:endParaRPr lang="ko-KR" altLang="en-US" sz="2400" b="1" dirty="0">
              <a:solidFill>
                <a:schemeClr val="bg1"/>
              </a:solidFill>
            </a:endParaRPr>
          </a:p>
        </p:txBody>
      </p:sp>
      <p:sp>
        <p:nvSpPr>
          <p:cNvPr id="13" name="TextBox 12"/>
          <p:cNvSpPr txBox="1"/>
          <p:nvPr/>
        </p:nvSpPr>
        <p:spPr>
          <a:xfrm>
            <a:off x="7380312" y="6453336"/>
            <a:ext cx="1584176" cy="215444"/>
          </a:xfrm>
          <a:prstGeom prst="rect">
            <a:avLst/>
          </a:prstGeom>
          <a:noFill/>
        </p:spPr>
        <p:txBody>
          <a:bodyPr wrap="square" rtlCol="0">
            <a:spAutoFit/>
          </a:bodyPr>
          <a:lstStyle/>
          <a:p>
            <a:pPr algn="r"/>
            <a:r>
              <a:rPr lang="en-US" altLang="ko-KR" sz="800" spc="-30" dirty="0">
                <a:solidFill>
                  <a:schemeClr val="tx1">
                    <a:lumMod val="50000"/>
                    <a:lumOff val="50000"/>
                  </a:schemeClr>
                </a:solidFill>
                <a:latin typeface="나눔고딕" pitchFamily="50" charset="-127"/>
                <a:ea typeface="나눔고딕" pitchFamily="50" charset="-127"/>
              </a:rPr>
              <a:t>3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1" y="0"/>
            <a:ext cx="9144000" cy="5229200"/>
          </a:xfrm>
          <a:prstGeom prst="rect">
            <a:avLst/>
          </a:prstGeom>
          <a:solidFill>
            <a:schemeClr val="accent5">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p:cNvSpPr/>
          <p:nvPr/>
        </p:nvSpPr>
        <p:spPr>
          <a:xfrm>
            <a:off x="-2" y="0"/>
            <a:ext cx="7452322" cy="6861600"/>
          </a:xfrm>
          <a:prstGeom prst="rect">
            <a:avLst/>
          </a:prstGeom>
          <a:blipFill dpi="0" rotWithShape="1">
            <a:blip r:embed="rId2" cstate="email"/>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7992" y="1814961"/>
            <a:ext cx="7772400" cy="1470025"/>
          </a:xfrm>
          <a:effectLst>
            <a:outerShdw blurRad="76200" dist="12700" dir="2700000" algn="tl" rotWithShape="0">
              <a:prstClr val="black">
                <a:alpha val="40000"/>
              </a:prstClr>
            </a:outerShdw>
          </a:effectLst>
        </p:spPr>
        <p:txBody>
          <a:bodyPr>
            <a:noAutofit/>
          </a:bodyPr>
          <a:lstStyle/>
          <a:p>
            <a:pPr algn="l">
              <a:lnSpc>
                <a:spcPts val="5600"/>
              </a:lnSpc>
            </a:pPr>
            <a:r>
              <a:rPr lang="en-US" altLang="ko-KR" sz="4000" b="1" spc="-150" dirty="0">
                <a:solidFill>
                  <a:schemeClr val="bg1"/>
                </a:solidFill>
              </a:rPr>
              <a:t>01 Introduction</a:t>
            </a:r>
            <a:br>
              <a:rPr lang="en-US" altLang="ko-KR" sz="4000" b="1" spc="-150" dirty="0">
                <a:solidFill>
                  <a:schemeClr val="bg1"/>
                </a:solidFill>
              </a:rPr>
            </a:br>
            <a:endParaRPr lang="ko-KR" altLang="en-US" sz="4000" dirty="0">
              <a:solidFill>
                <a:schemeClr val="bg1"/>
              </a:solidFill>
            </a:endParaRPr>
          </a:p>
        </p:txBody>
      </p:sp>
      <p:sp>
        <p:nvSpPr>
          <p:cNvPr id="6" name="TextBox 5"/>
          <p:cNvSpPr txBox="1"/>
          <p:nvPr/>
        </p:nvSpPr>
        <p:spPr>
          <a:xfrm>
            <a:off x="7380312" y="6453336"/>
            <a:ext cx="1584176" cy="215444"/>
          </a:xfrm>
          <a:prstGeom prst="rect">
            <a:avLst/>
          </a:prstGeom>
          <a:noFill/>
        </p:spPr>
        <p:txBody>
          <a:bodyPr wrap="square" rtlCol="0">
            <a:spAutoFit/>
          </a:bodyPr>
          <a:lstStyle/>
          <a:p>
            <a:pPr algn="r"/>
            <a:r>
              <a:rPr lang="en-US" altLang="ko-KR" sz="800" spc="-30" dirty="0">
                <a:solidFill>
                  <a:schemeClr val="tx1">
                    <a:lumMod val="50000"/>
                    <a:lumOff val="50000"/>
                  </a:schemeClr>
                </a:solidFill>
                <a:latin typeface="나눔고딕" pitchFamily="50" charset="-127"/>
                <a:ea typeface="나눔고딕" pitchFamily="50" charset="-127"/>
              </a:rPr>
              <a:t>4</a:t>
            </a:r>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3528" y="332656"/>
            <a:ext cx="1008112" cy="576064"/>
          </a:xfrm>
          <a:effectLst>
            <a:outerShdw blurRad="76200" dist="12700" dir="2700000" algn="tl" rotWithShape="0">
              <a:prstClr val="black">
                <a:alpha val="50000"/>
              </a:prstClr>
            </a:outerShdw>
          </a:effectLst>
        </p:spPr>
        <p:txBody>
          <a:bodyPr>
            <a:noAutofit/>
          </a:bodyPr>
          <a:lstStyle/>
          <a:p>
            <a:pPr algn="l"/>
            <a:r>
              <a:rPr lang="en-US" altLang="ko-KR" sz="2400" b="1" dirty="0">
                <a:solidFill>
                  <a:schemeClr val="bg1"/>
                </a:solidFill>
              </a:rPr>
              <a:t>1-1</a:t>
            </a:r>
            <a:endParaRPr lang="ko-KR" altLang="en-US" sz="2400" b="1" dirty="0">
              <a:solidFill>
                <a:schemeClr val="bg1"/>
              </a:solidFill>
            </a:endParaRPr>
          </a:p>
        </p:txBody>
      </p:sp>
      <p:sp>
        <p:nvSpPr>
          <p:cNvPr id="3" name="부제목 2"/>
          <p:cNvSpPr>
            <a:spLocks noGrp="1"/>
          </p:cNvSpPr>
          <p:nvPr>
            <p:ph type="subTitle" idx="1"/>
          </p:nvPr>
        </p:nvSpPr>
        <p:spPr>
          <a:xfrm>
            <a:off x="1323770" y="1628800"/>
            <a:ext cx="7352686" cy="5328592"/>
          </a:xfrm>
        </p:spPr>
        <p:txBody>
          <a:bodyPr>
            <a:normAutofit fontScale="25000" lnSpcReduction="20000"/>
          </a:bodyPr>
          <a:lstStyle/>
          <a:p>
            <a:pPr algn="just" fontAlgn="base">
              <a:lnSpc>
                <a:spcPct val="160000"/>
              </a:lnSpc>
              <a:spcBef>
                <a:spcPts val="0"/>
              </a:spcBef>
            </a:pPr>
            <a:r>
              <a:rPr lang="en-US" altLang="ko-KR" sz="6000" kern="0" dirty="0">
                <a:solidFill>
                  <a:srgbClr val="000000"/>
                </a:solidFill>
                <a:latin typeface="나눔고딕" panose="020B0600000101010101" charset="-127"/>
                <a:ea typeface="나눔고딕" panose="020B0600000101010101" charset="-127"/>
              </a:rPr>
              <a:t>Our </a:t>
            </a:r>
            <a:r>
              <a:rPr lang="en-US" altLang="ko-KR" sz="6000" kern="0" dirty="0">
                <a:solidFill>
                  <a:srgbClr val="000000"/>
                </a:solidFill>
                <a:latin typeface="나눔고딕" panose="020B0600000101010101" charset="-127"/>
                <a:ea typeface="나눔고딕" panose="020B0600000101010101" charset="-127"/>
              </a:rPr>
              <a:t>Korean ethnic in North-South </a:t>
            </a:r>
            <a:r>
              <a:rPr lang="en-US" altLang="ko-KR" sz="6000" kern="0" dirty="0">
                <a:solidFill>
                  <a:srgbClr val="000000"/>
                </a:solidFill>
                <a:latin typeface="나눔고딕" panose="020B0600000101010101" charset="-127"/>
                <a:ea typeface="나눔고딕" panose="020B0600000101010101" charset="-127"/>
              </a:rPr>
              <a:t>Korea </a:t>
            </a:r>
            <a:r>
              <a:rPr lang="en-US" altLang="ko-KR" sz="6000" kern="0" dirty="0">
                <a:solidFill>
                  <a:srgbClr val="000000"/>
                </a:solidFill>
                <a:latin typeface="나눔고딕" panose="020B0600000101010101" charset="-127"/>
                <a:ea typeface="나눔고딕" panose="020B0600000101010101" charset="-127"/>
              </a:rPr>
              <a:t>who changed too much heterogeneously for seventy years of </a:t>
            </a:r>
            <a:r>
              <a:rPr lang="en-US" altLang="ko-KR" sz="6000" kern="0" dirty="0">
                <a:solidFill>
                  <a:srgbClr val="000000"/>
                </a:solidFill>
                <a:latin typeface="나눔고딕" panose="020B0600000101010101" charset="-127"/>
                <a:ea typeface="나눔고딕" panose="020B0600000101010101" charset="-127"/>
              </a:rPr>
              <a:t>division </a:t>
            </a:r>
            <a:r>
              <a:rPr lang="en-US" altLang="ko-KR" sz="6000" kern="0" dirty="0">
                <a:solidFill>
                  <a:srgbClr val="000000"/>
                </a:solidFill>
                <a:latin typeface="나눔고딕" panose="020B0600000101010101" charset="-127"/>
                <a:ea typeface="나눔고딕" panose="020B0600000101010101" charset="-127"/>
              </a:rPr>
              <a:t>now are in inevitable need to set up a seat together for reconciliation and cooperation each other and ethnic homogeneity recovery </a:t>
            </a:r>
            <a:r>
              <a:rPr lang="en-US" altLang="ko-KR" sz="6000" kern="0" dirty="0" err="1">
                <a:solidFill>
                  <a:srgbClr val="000000"/>
                </a:solidFill>
                <a:latin typeface="나눔고딕" panose="020B0600000101010101" charset="-127"/>
                <a:ea typeface="나눔고딕" panose="020B0600000101010101" charset="-127"/>
              </a:rPr>
              <a:t>whthin</a:t>
            </a:r>
            <a:r>
              <a:rPr lang="en-US" altLang="ko-KR" sz="6000" kern="0" dirty="0">
                <a:solidFill>
                  <a:srgbClr val="000000"/>
                </a:solidFill>
                <a:latin typeface="나눔고딕" panose="020B0600000101010101" charset="-127"/>
                <a:ea typeface="나눔고딕" panose="020B0600000101010101" charset="-127"/>
              </a:rPr>
              <a:t> urgently shifting international environment.</a:t>
            </a:r>
          </a:p>
          <a:p>
            <a:pPr algn="just" fontAlgn="base">
              <a:lnSpc>
                <a:spcPct val="160000"/>
              </a:lnSpc>
              <a:spcBef>
                <a:spcPts val="0"/>
              </a:spcBef>
            </a:pPr>
            <a:r>
              <a:rPr lang="en-US" altLang="ko-KR" sz="6000" kern="0" dirty="0">
                <a:solidFill>
                  <a:srgbClr val="000000"/>
                </a:solidFill>
                <a:latin typeface="나눔고딕" panose="020B0600000101010101" charset="-127"/>
                <a:ea typeface="나눔고딕" panose="020B0600000101010101" charset="-127"/>
              </a:rPr>
              <a:t>With </a:t>
            </a:r>
            <a:r>
              <a:rPr lang="en-US" altLang="ko-KR" sz="6000" kern="0" dirty="0">
                <a:solidFill>
                  <a:srgbClr val="000000"/>
                </a:solidFill>
                <a:latin typeface="나눔고딕" panose="020B0600000101010101" charset="-127"/>
                <a:ea typeface="나눔고딕" panose="020B0600000101010101" charset="-127"/>
              </a:rPr>
              <a:t>traditional culture and spirit of Korean ethnic, </a:t>
            </a:r>
            <a:r>
              <a:rPr lang="en-US" altLang="ko-KR" sz="6000" kern="0" dirty="0">
                <a:solidFill>
                  <a:srgbClr val="000000"/>
                </a:solidFill>
                <a:latin typeface="나눔고딕" panose="020B0600000101010101" charset="-127"/>
                <a:ea typeface="나눔고딕" panose="020B0600000101010101" charset="-127"/>
              </a:rPr>
              <a:t>Our Association </a:t>
            </a:r>
            <a:r>
              <a:rPr lang="en-US" altLang="ko-KR" sz="6000" kern="0" dirty="0">
                <a:solidFill>
                  <a:srgbClr val="000000"/>
                </a:solidFill>
                <a:latin typeface="나눔고딕" panose="020B0600000101010101" charset="-127"/>
                <a:ea typeface="나눔고딕" panose="020B0600000101010101" charset="-127"/>
              </a:rPr>
              <a:t>will do </a:t>
            </a:r>
            <a:r>
              <a:rPr lang="en-US" altLang="ko-KR" sz="6000" kern="0" dirty="0">
                <a:solidFill>
                  <a:srgbClr val="000000"/>
                </a:solidFill>
                <a:latin typeface="나눔고딕" panose="020B0600000101010101" charset="-127"/>
                <a:ea typeface="나눔고딕" panose="020B0600000101010101" charset="-127"/>
              </a:rPr>
              <a:t>its </a:t>
            </a:r>
            <a:r>
              <a:rPr lang="en-US" altLang="ko-KR" sz="6000" kern="0" dirty="0">
                <a:solidFill>
                  <a:srgbClr val="000000"/>
                </a:solidFill>
                <a:latin typeface="나눔고딕" panose="020B0600000101010101" charset="-127"/>
                <a:ea typeface="나눔고딕" panose="020B0600000101010101" charset="-127"/>
              </a:rPr>
              <a:t>best to accomplish reconciliation and </a:t>
            </a:r>
            <a:r>
              <a:rPr lang="en-US" altLang="ko-KR" sz="6000" kern="0" dirty="0">
                <a:solidFill>
                  <a:srgbClr val="000000"/>
                </a:solidFill>
                <a:latin typeface="나눔고딕" panose="020B0600000101010101" charset="-127"/>
                <a:ea typeface="나눔고딕" panose="020B0600000101010101" charset="-127"/>
              </a:rPr>
              <a:t>Korean ethnic’s </a:t>
            </a:r>
            <a:r>
              <a:rPr lang="en-US" altLang="ko-KR" sz="6000" kern="0" dirty="0">
                <a:solidFill>
                  <a:srgbClr val="000000"/>
                </a:solidFill>
                <a:latin typeface="나눔고딕" panose="020B0600000101010101" charset="-127"/>
                <a:ea typeface="나눔고딕" panose="020B0600000101010101" charset="-127"/>
              </a:rPr>
              <a:t>homogeneity recovery </a:t>
            </a:r>
            <a:r>
              <a:rPr lang="en-US" altLang="ko-KR" sz="6000" kern="0" dirty="0">
                <a:solidFill>
                  <a:srgbClr val="000000"/>
                </a:solidFill>
                <a:latin typeface="나눔고딕" panose="020B0600000101010101" charset="-127"/>
                <a:ea typeface="나눔고딕" panose="020B0600000101010101" charset="-127"/>
              </a:rPr>
              <a:t>and </a:t>
            </a:r>
            <a:r>
              <a:rPr lang="en-US" altLang="ko-KR" sz="6000" kern="0" dirty="0">
                <a:solidFill>
                  <a:srgbClr val="000000"/>
                </a:solidFill>
                <a:latin typeface="나눔고딕" panose="020B0600000101010101" charset="-127"/>
                <a:ea typeface="나눔고딕" panose="020B0600000101010101" charset="-127"/>
              </a:rPr>
              <a:t>our effort like this will pave the way to peaceful unification on the Korean peninsula</a:t>
            </a:r>
          </a:p>
          <a:p>
            <a:pPr algn="just" fontAlgn="base">
              <a:lnSpc>
                <a:spcPct val="160000"/>
              </a:lnSpc>
              <a:spcBef>
                <a:spcPts val="0"/>
              </a:spcBef>
            </a:pPr>
            <a:r>
              <a:rPr lang="en-US" altLang="ko-KR" sz="6000" kern="0" dirty="0">
                <a:solidFill>
                  <a:srgbClr val="000000"/>
                </a:solidFill>
                <a:latin typeface="나눔고딕" panose="020B0600000101010101" charset="-127"/>
                <a:ea typeface="나눔고딕" panose="020B0600000101010101" charset="-127"/>
              </a:rPr>
              <a:t>Under </a:t>
            </a:r>
            <a:r>
              <a:rPr lang="en-US" altLang="ko-KR" sz="6000" kern="0" dirty="0">
                <a:solidFill>
                  <a:srgbClr val="000000"/>
                </a:solidFill>
                <a:latin typeface="나눔고딕" panose="020B0600000101010101" charset="-127"/>
                <a:ea typeface="나눔고딕" panose="020B0600000101010101" charset="-127"/>
              </a:rPr>
              <a:t>this </a:t>
            </a:r>
            <a:r>
              <a:rPr lang="en-US" altLang="ko-KR" sz="6000" kern="0" dirty="0">
                <a:solidFill>
                  <a:srgbClr val="000000"/>
                </a:solidFill>
                <a:latin typeface="나눔고딕" panose="020B0600000101010101" charset="-127"/>
                <a:ea typeface="나눔고딕" panose="020B0600000101010101" charset="-127"/>
              </a:rPr>
              <a:t>intent and will, </a:t>
            </a:r>
            <a:r>
              <a:rPr lang="en-US" altLang="ko-KR" sz="6000" kern="0" dirty="0">
                <a:solidFill>
                  <a:srgbClr val="000000"/>
                </a:solidFill>
                <a:latin typeface="나눔고딕" panose="020B0600000101010101" charset="-127"/>
                <a:ea typeface="나눔고딕" panose="020B0600000101010101" charset="-127"/>
              </a:rPr>
              <a:t>our Association is going to hold Berlin International Peace Conference at the site of </a:t>
            </a:r>
            <a:r>
              <a:rPr lang="en-US" altLang="ko-KR" sz="6000" kern="100" dirty="0">
                <a:solidFill>
                  <a:srgbClr val="000000"/>
                </a:solidFill>
                <a:latin typeface="나눔고딕" panose="020B0600000101010101" charset="-127"/>
                <a:ea typeface="나눔고딕" panose="020B0600000101010101" charset="-127"/>
              </a:rPr>
              <a:t>'Monday Peace Prayer Meeting' which was the signal and </a:t>
            </a:r>
            <a:r>
              <a:rPr lang="en-US" altLang="ko-KR" sz="6000" kern="0" dirty="0">
                <a:solidFill>
                  <a:srgbClr val="000000"/>
                </a:solidFill>
                <a:latin typeface="나눔고딕" panose="020B0600000101010101" charset="-127"/>
                <a:ea typeface="나눔고딕" panose="020B0600000101010101" charset="-127"/>
              </a:rPr>
              <a:t>fuse wire </a:t>
            </a:r>
            <a:r>
              <a:rPr lang="en-US" altLang="ko-KR" sz="6000" kern="100" dirty="0">
                <a:solidFill>
                  <a:srgbClr val="000000"/>
                </a:solidFill>
                <a:latin typeface="나눔고딕" panose="020B0600000101010101" charset="-127"/>
                <a:ea typeface="나눔고딕" panose="020B0600000101010101" charset="-127"/>
              </a:rPr>
              <a:t>of peaceful unification of Germany as well as of </a:t>
            </a:r>
            <a:r>
              <a:rPr lang="en-US" altLang="ko-KR" sz="6000" kern="0" dirty="0">
                <a:solidFill>
                  <a:srgbClr val="000000"/>
                </a:solidFill>
                <a:latin typeface="나눔고딕" panose="020B0600000101010101" charset="-127"/>
                <a:ea typeface="나눔고딕" panose="020B0600000101010101" charset="-127"/>
              </a:rPr>
              <a:t>the Reformation which was five hundred years ago</a:t>
            </a:r>
            <a:r>
              <a:rPr lang="en-US" altLang="ko-KR" sz="6000" kern="0" dirty="0">
                <a:solidFill>
                  <a:srgbClr val="000000"/>
                </a:solidFill>
                <a:latin typeface="나눔고딕" panose="020B0600000101010101" charset="-127"/>
                <a:ea typeface="나눔고딕" panose="020B0600000101010101" charset="-127"/>
              </a:rPr>
              <a:t>.</a:t>
            </a:r>
          </a:p>
          <a:p>
            <a:pPr algn="just" fontAlgn="base">
              <a:lnSpc>
                <a:spcPct val="160000"/>
              </a:lnSpc>
              <a:spcBef>
                <a:spcPts val="0"/>
              </a:spcBef>
            </a:pPr>
            <a:r>
              <a:rPr lang="en-US" altLang="ko-KR" sz="6000" kern="0" dirty="0">
                <a:solidFill>
                  <a:srgbClr val="000000"/>
                </a:solidFill>
                <a:latin typeface="나눔고딕" panose="020B0600000101010101" charset="-127"/>
                <a:ea typeface="나눔고딕" panose="020B0600000101010101" charset="-127"/>
              </a:rPr>
              <a:t>Our Association </a:t>
            </a:r>
            <a:r>
              <a:rPr lang="en-US" altLang="ko-KR" sz="6000" kern="0" dirty="0">
                <a:solidFill>
                  <a:srgbClr val="000000"/>
                </a:solidFill>
                <a:latin typeface="나눔고딕" panose="020B0600000101010101" charset="-127"/>
                <a:ea typeface="나눔고딕" panose="020B0600000101010101" charset="-127"/>
              </a:rPr>
              <a:t>will make </a:t>
            </a:r>
            <a:r>
              <a:rPr lang="en-US" altLang="ko-KR" sz="6000" kern="0" dirty="0">
                <a:solidFill>
                  <a:srgbClr val="000000"/>
                </a:solidFill>
                <a:latin typeface="나눔고딕" panose="020B0600000101010101" charset="-127"/>
                <a:ea typeface="나눔고딕" panose="020B0600000101010101" charset="-127"/>
              </a:rPr>
              <a:t>its </a:t>
            </a:r>
            <a:r>
              <a:rPr lang="en-US" altLang="ko-KR" sz="6000" kern="0" dirty="0">
                <a:solidFill>
                  <a:srgbClr val="000000"/>
                </a:solidFill>
                <a:latin typeface="나눔고딕" panose="020B0600000101010101" charset="-127"/>
                <a:ea typeface="나눔고딕" panose="020B0600000101010101" charset="-127"/>
              </a:rPr>
              <a:t>best to ensure that our conference will be contributed for peaceful unification on the Korean peninsula. With a gracious heart, we kindly ask for your continued interest, support and </a:t>
            </a:r>
            <a:r>
              <a:rPr lang="en-US" altLang="ko-KR" sz="6000" kern="0" dirty="0">
                <a:solidFill>
                  <a:srgbClr val="000000"/>
                </a:solidFill>
                <a:latin typeface="나눔고딕" panose="020B0600000101010101" charset="-127"/>
                <a:ea typeface="나눔고딕" panose="020B0600000101010101" charset="-127"/>
              </a:rPr>
              <a:t>participation.</a:t>
            </a:r>
            <a:endParaRPr lang="en-US" altLang="ko-KR" sz="6000" kern="0" dirty="0">
              <a:solidFill>
                <a:srgbClr val="000000"/>
              </a:solidFill>
              <a:latin typeface="나눔고딕" panose="020B0600000101010101" charset="-127"/>
              <a:ea typeface="나눔고딕" panose="020B0600000101010101" charset="-127"/>
            </a:endParaRPr>
          </a:p>
          <a:p>
            <a:pPr algn="l"/>
            <a:endParaRPr lang="en-US" altLang="ko-KR" sz="1400" b="1" spc="-20" dirty="0">
              <a:solidFill>
                <a:schemeClr val="tx1">
                  <a:lumMod val="75000"/>
                  <a:lumOff val="25000"/>
                </a:schemeClr>
              </a:solidFill>
            </a:endParaRPr>
          </a:p>
        </p:txBody>
      </p:sp>
      <p:sp>
        <p:nvSpPr>
          <p:cNvPr id="6" name="부제목 2"/>
          <p:cNvSpPr txBox="1">
            <a:spLocks/>
          </p:cNvSpPr>
          <p:nvPr/>
        </p:nvSpPr>
        <p:spPr>
          <a:xfrm>
            <a:off x="1755818" y="1916832"/>
            <a:ext cx="4968552" cy="1152128"/>
          </a:xfrm>
          <a:prstGeom prst="rect">
            <a:avLst/>
          </a:prstGeom>
        </p:spPr>
        <p:txBody>
          <a:bodyPr vert="horz" lIns="91440" tIns="45720" rIns="91440" bIns="45720" rtlCol="0">
            <a:noAutofit/>
          </a:bodyPr>
          <a:lstStyle/>
          <a:p>
            <a:pPr>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4" name="제목 1"/>
          <p:cNvSpPr txBox="1">
            <a:spLocks/>
          </p:cNvSpPr>
          <p:nvPr/>
        </p:nvSpPr>
        <p:spPr>
          <a:xfrm>
            <a:off x="1259632" y="332656"/>
            <a:ext cx="503269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defTabSz="914400">
              <a:spcBef>
                <a:spcPct val="0"/>
              </a:spcBef>
              <a:defRPr/>
            </a:pPr>
            <a:r>
              <a:rPr lang="en-US" altLang="ko-KR" sz="2400" b="1" dirty="0">
                <a:solidFill>
                  <a:schemeClr val="bg1"/>
                </a:solidFill>
                <a:latin typeface="나눔고딕" pitchFamily="50" charset="-127"/>
                <a:ea typeface="나눔고딕" pitchFamily="50" charset="-127"/>
                <a:cs typeface="+mj-cs"/>
              </a:rPr>
              <a:t>Intention</a:t>
            </a:r>
            <a:endParaRPr lang="ko-KR" altLang="en-US" sz="2400" b="1" dirty="0">
              <a:solidFill>
                <a:schemeClr val="bg1"/>
              </a:solidFill>
              <a:latin typeface="나눔고딕" pitchFamily="50" charset="-127"/>
              <a:ea typeface="나눔고딕" pitchFamily="50" charset="-127"/>
              <a:cs typeface="+mj-cs"/>
            </a:endParaRPr>
          </a:p>
        </p:txBody>
      </p:sp>
      <p:sp>
        <p:nvSpPr>
          <p:cNvPr id="21" name="부제목 2"/>
          <p:cNvSpPr txBox="1">
            <a:spLocks/>
          </p:cNvSpPr>
          <p:nvPr/>
        </p:nvSpPr>
        <p:spPr>
          <a:xfrm>
            <a:off x="1323770" y="3091840"/>
            <a:ext cx="4032448" cy="360040"/>
          </a:xfrm>
          <a:prstGeom prst="rect">
            <a:avLst/>
          </a:prstGeom>
        </p:spPr>
        <p:txBody>
          <a:bodyPr vert="horz" lIns="91440" tIns="45720" rIns="91440" bIns="45720" rtlCol="0">
            <a:normAutofit/>
          </a:bodyPr>
          <a:lstStyle/>
          <a:p>
            <a:pPr lvl="0">
              <a:spcBef>
                <a:spcPct val="20000"/>
              </a:spcBef>
            </a:pPr>
            <a:endParaRPr lang="en-US" altLang="ko-KR" sz="1400" b="1" spc="-20" dirty="0">
              <a:solidFill>
                <a:schemeClr val="tx1">
                  <a:lumMod val="75000"/>
                  <a:lumOff val="25000"/>
                </a:schemeClr>
              </a:solidFill>
              <a:latin typeface="나눔고딕" pitchFamily="50" charset="-127"/>
              <a:ea typeface="나눔고딕" pitchFamily="50" charset="-127"/>
            </a:endParaRPr>
          </a:p>
        </p:txBody>
      </p:sp>
      <p:sp>
        <p:nvSpPr>
          <p:cNvPr id="22" name="부제목 2"/>
          <p:cNvSpPr txBox="1">
            <a:spLocks/>
          </p:cNvSpPr>
          <p:nvPr/>
        </p:nvSpPr>
        <p:spPr>
          <a:xfrm>
            <a:off x="1755818" y="3379872"/>
            <a:ext cx="4968552" cy="2137360"/>
          </a:xfrm>
          <a:prstGeom prst="rect">
            <a:avLst/>
          </a:prstGeom>
        </p:spPr>
        <p:txBody>
          <a:bodyPr vert="horz" lIns="91440" tIns="45720" rIns="91440" bIns="45720" rtlCol="0">
            <a:noAutofit/>
          </a:bodyPr>
          <a:lstStyle/>
          <a:p>
            <a:pPr marL="228600" indent="-228600">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a:p>
            <a:pPr marL="228600" indent="-228600">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5</a:t>
            </a:fld>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3528" y="332656"/>
            <a:ext cx="1008112" cy="576064"/>
          </a:xfrm>
          <a:effectLst>
            <a:outerShdw blurRad="76200" dist="12700" dir="2700000" algn="tl" rotWithShape="0">
              <a:prstClr val="black">
                <a:alpha val="40000"/>
              </a:prstClr>
            </a:outerShdw>
          </a:effectLst>
        </p:spPr>
        <p:txBody>
          <a:bodyPr>
            <a:noAutofit/>
          </a:bodyPr>
          <a:lstStyle/>
          <a:p>
            <a:pPr algn="l"/>
            <a:r>
              <a:rPr lang="en-US" altLang="ko-KR" sz="2400" b="1" dirty="0">
                <a:solidFill>
                  <a:schemeClr val="bg1"/>
                </a:solidFill>
              </a:rPr>
              <a:t>1-2</a:t>
            </a:r>
            <a:endParaRPr lang="ko-KR" altLang="en-US" sz="2400" b="1" dirty="0">
              <a:solidFill>
                <a:schemeClr val="bg1"/>
              </a:solidFill>
            </a:endParaRPr>
          </a:p>
        </p:txBody>
      </p:sp>
      <p:sp>
        <p:nvSpPr>
          <p:cNvPr id="14" name="제목 1"/>
          <p:cNvSpPr txBox="1">
            <a:spLocks/>
          </p:cNvSpPr>
          <p:nvPr/>
        </p:nvSpPr>
        <p:spPr>
          <a:xfrm>
            <a:off x="1259632" y="332656"/>
            <a:ext cx="5032690" cy="576064"/>
          </a:xfrm>
          <a:prstGeom prst="rect">
            <a:avLst/>
          </a:prstGeom>
          <a:effectLst>
            <a:outerShdw blurRad="76200" dist="12700" dir="2700000" algn="tl" rotWithShape="0">
              <a:prstClr val="black">
                <a:alpha val="40000"/>
              </a:prstClr>
            </a:outerShdw>
          </a:effectLst>
        </p:spPr>
        <p:txBody>
          <a:bodyPr vert="horz" lIns="91440" tIns="45720" rIns="91440" bIns="45720" rtlCol="0" anchor="ctr">
            <a:noAutofit/>
          </a:bodyPr>
          <a:lstStyle/>
          <a:p>
            <a:pPr defTabSz="914400">
              <a:spcBef>
                <a:spcPct val="0"/>
              </a:spcBef>
              <a:defRPr/>
            </a:pPr>
            <a:r>
              <a:rPr lang="en-US" altLang="ko-KR" sz="2400" b="1" dirty="0">
                <a:solidFill>
                  <a:schemeClr val="bg1"/>
                </a:solidFill>
                <a:latin typeface="나눔고딕" pitchFamily="50" charset="-127"/>
                <a:ea typeface="나눔고딕" pitchFamily="50" charset="-127"/>
                <a:cs typeface="+mj-cs"/>
              </a:rPr>
              <a:t>Purpose</a:t>
            </a:r>
            <a:endParaRPr lang="ko-KR" altLang="en-US" sz="2400" b="1" dirty="0">
              <a:solidFill>
                <a:schemeClr val="bg1"/>
              </a:solidFill>
              <a:latin typeface="나눔고딕" pitchFamily="50" charset="-127"/>
              <a:ea typeface="나눔고딕" pitchFamily="50" charset="-127"/>
              <a:cs typeface="+mj-cs"/>
            </a:endParaRPr>
          </a:p>
        </p:txBody>
      </p:sp>
      <p:graphicFrame>
        <p:nvGraphicFramePr>
          <p:cNvPr id="19" name="다이어그램 18"/>
          <p:cNvGraphicFramePr/>
          <p:nvPr>
            <p:extLst>
              <p:ext uri="{D42A27DB-BD31-4B8C-83A1-F6EECF244321}">
                <p14:modId xmlns:p14="http://schemas.microsoft.com/office/powerpoint/2010/main" val="124393742"/>
              </p:ext>
            </p:extLst>
          </p:nvPr>
        </p:nvGraphicFramePr>
        <p:xfrm>
          <a:off x="1259632" y="1412776"/>
          <a:ext cx="7488832" cy="525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6</a:t>
            </a:fld>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pic>
        <p:nvPicPr>
          <p:cNvPr id="5" name="그림 4"/>
          <p:cNvPicPr>
            <a:picLocks noChangeAspect="1"/>
          </p:cNvPicPr>
          <p:nvPr/>
        </p:nvPicPr>
        <p:blipFill>
          <a:blip r:embed="rId8"/>
          <a:stretch>
            <a:fillRect/>
          </a:stretch>
        </p:blipFill>
        <p:spPr>
          <a:xfrm>
            <a:off x="1529662" y="3978441"/>
            <a:ext cx="2772308" cy="2736304"/>
          </a:xfrm>
          <a:prstGeom prst="rect">
            <a:avLst/>
          </a:prstGeom>
        </p:spPr>
      </p:pic>
      <p:pic>
        <p:nvPicPr>
          <p:cNvPr id="4" name="그림 3"/>
          <p:cNvPicPr>
            <a:picLocks noChangeAspect="1"/>
          </p:cNvPicPr>
          <p:nvPr/>
        </p:nvPicPr>
        <p:blipFill>
          <a:blip r:embed="rId9"/>
          <a:stretch>
            <a:fillRect/>
          </a:stretch>
        </p:blipFill>
        <p:spPr>
          <a:xfrm>
            <a:off x="1583668" y="1484784"/>
            <a:ext cx="2664296" cy="27608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0" y="0"/>
            <a:ext cx="899592" cy="6858000"/>
          </a:xfrm>
          <a:prstGeom prst="rect">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3528" y="332656"/>
            <a:ext cx="1008112" cy="576064"/>
          </a:xfrm>
          <a:effectLst>
            <a:outerShdw blurRad="76200" dist="12700" dir="2700000" algn="tl" rotWithShape="0">
              <a:prstClr val="black">
                <a:alpha val="50000"/>
              </a:prstClr>
            </a:outerShdw>
          </a:effectLst>
        </p:spPr>
        <p:txBody>
          <a:bodyPr>
            <a:noAutofit/>
          </a:bodyPr>
          <a:lstStyle/>
          <a:p>
            <a:pPr algn="l"/>
            <a:r>
              <a:rPr lang="en-US" altLang="ko-KR" sz="2400" b="1" dirty="0">
                <a:solidFill>
                  <a:schemeClr val="bg1"/>
                </a:solidFill>
              </a:rPr>
              <a:t>1-3</a:t>
            </a:r>
            <a:endParaRPr lang="ko-KR" altLang="en-US" sz="2400" b="1" dirty="0">
              <a:solidFill>
                <a:schemeClr val="bg1"/>
              </a:solidFill>
            </a:endParaRPr>
          </a:p>
        </p:txBody>
      </p:sp>
      <p:sp>
        <p:nvSpPr>
          <p:cNvPr id="3" name="부제목 2"/>
          <p:cNvSpPr>
            <a:spLocks noGrp="1"/>
          </p:cNvSpPr>
          <p:nvPr>
            <p:ph type="subTitle" idx="1"/>
          </p:nvPr>
        </p:nvSpPr>
        <p:spPr>
          <a:xfrm>
            <a:off x="1301964" y="1292977"/>
            <a:ext cx="3312368" cy="360040"/>
          </a:xfrm>
        </p:spPr>
        <p:txBody>
          <a:bodyPr>
            <a:normAutofit/>
          </a:bodyPr>
          <a:lstStyle/>
          <a:p>
            <a:pPr algn="l"/>
            <a:r>
              <a:rPr lang="en-US" altLang="ko-KR" sz="1400" b="1" spc="-20" dirty="0">
                <a:solidFill>
                  <a:schemeClr val="tx1">
                    <a:lumMod val="75000"/>
                    <a:lumOff val="25000"/>
                  </a:schemeClr>
                </a:solidFill>
              </a:rPr>
              <a:t>01     </a:t>
            </a:r>
            <a:r>
              <a:rPr lang="en-US" altLang="ko-KR" sz="1400" b="1" spc="-20" dirty="0" err="1">
                <a:solidFill>
                  <a:schemeClr val="tx1">
                    <a:lumMod val="75000"/>
                    <a:lumOff val="25000"/>
                  </a:schemeClr>
                </a:solidFill>
              </a:rPr>
              <a:t>Burkhard</a:t>
            </a:r>
            <a:r>
              <a:rPr lang="en-US" altLang="ko-KR" sz="1400" b="1" spc="-20" dirty="0">
                <a:solidFill>
                  <a:schemeClr val="tx1">
                    <a:lumMod val="75000"/>
                    <a:lumOff val="25000"/>
                  </a:schemeClr>
                </a:solidFill>
              </a:rPr>
              <a:t> Jung</a:t>
            </a:r>
          </a:p>
        </p:txBody>
      </p:sp>
      <p:sp>
        <p:nvSpPr>
          <p:cNvPr id="6" name="부제목 2"/>
          <p:cNvSpPr txBox="1">
            <a:spLocks/>
          </p:cNvSpPr>
          <p:nvPr/>
        </p:nvSpPr>
        <p:spPr>
          <a:xfrm>
            <a:off x="1755818" y="1916832"/>
            <a:ext cx="4968552" cy="1152128"/>
          </a:xfrm>
          <a:prstGeom prst="rect">
            <a:avLst/>
          </a:prstGeom>
        </p:spPr>
        <p:txBody>
          <a:bodyPr vert="horz" lIns="91440" tIns="45720" rIns="91440" bIns="45720" rtlCol="0">
            <a:noAutofit/>
          </a:bodyPr>
          <a:lstStyle/>
          <a:p>
            <a:pPr>
              <a:lnSpc>
                <a:spcPct val="150000"/>
              </a:lnSpc>
            </a:pPr>
            <a:endParaRPr lang="en-US" altLang="ko-KR" sz="1100" spc="-20" dirty="0">
              <a:solidFill>
                <a:schemeClr val="tx1">
                  <a:lumMod val="75000"/>
                  <a:lumOff val="25000"/>
                </a:schemeClr>
              </a:solidFill>
              <a:latin typeface="나눔고딕" pitchFamily="50" charset="-127"/>
              <a:ea typeface="나눔고딕" pitchFamily="50" charset="-127"/>
            </a:endParaRPr>
          </a:p>
        </p:txBody>
      </p:sp>
      <p:sp>
        <p:nvSpPr>
          <p:cNvPr id="14" name="제목 1"/>
          <p:cNvSpPr txBox="1">
            <a:spLocks/>
          </p:cNvSpPr>
          <p:nvPr/>
        </p:nvSpPr>
        <p:spPr>
          <a:xfrm>
            <a:off x="1259632" y="332656"/>
            <a:ext cx="503269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defTabSz="914400">
              <a:spcBef>
                <a:spcPct val="0"/>
              </a:spcBef>
              <a:defRPr/>
            </a:pPr>
            <a:r>
              <a:rPr lang="en-US" altLang="ko-KR" sz="2400" b="1" dirty="0">
                <a:solidFill>
                  <a:schemeClr val="bg1"/>
                </a:solidFill>
                <a:latin typeface="나눔고딕" pitchFamily="50" charset="-127"/>
                <a:ea typeface="나눔고딕" pitchFamily="50" charset="-127"/>
                <a:cs typeface="+mj-cs"/>
              </a:rPr>
              <a:t>Special Speaker</a:t>
            </a:r>
            <a:endParaRPr lang="ko-KR" altLang="en-US" sz="2400" b="1" dirty="0">
              <a:solidFill>
                <a:schemeClr val="bg1"/>
              </a:solidFill>
              <a:latin typeface="나눔고딕" pitchFamily="50" charset="-127"/>
              <a:ea typeface="나눔고딕" pitchFamily="50" charset="-127"/>
              <a:cs typeface="+mj-cs"/>
            </a:endParaRPr>
          </a:p>
        </p:txBody>
      </p:sp>
      <p:sp>
        <p:nvSpPr>
          <p:cNvPr id="10" name="TextBox 9"/>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7</a:t>
            </a:fld>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4" name="직사각형 3"/>
          <p:cNvSpPr/>
          <p:nvPr/>
        </p:nvSpPr>
        <p:spPr>
          <a:xfrm>
            <a:off x="1642243" y="1556787"/>
            <a:ext cx="6651666" cy="990015"/>
          </a:xfrm>
          <a:prstGeom prst="rect">
            <a:avLst/>
          </a:prstGeom>
        </p:spPr>
        <p:txBody>
          <a:bodyPr wrap="square">
            <a:spAutoFit/>
          </a:bodyPr>
          <a:lstStyle/>
          <a:p>
            <a:pPr marL="228600" indent="133350">
              <a:lnSpc>
                <a:spcPts val="1400"/>
              </a:lnSpc>
              <a:buFont typeface="Arial" pitchFamily="34" charset="0"/>
              <a:buChar char="•"/>
            </a:pPr>
            <a:r>
              <a:rPr lang="en-US" altLang="ko-KR" sz="1100" spc="-20" dirty="0">
                <a:solidFill>
                  <a:prstClr val="black">
                    <a:lumMod val="75000"/>
                    <a:lumOff val="25000"/>
                  </a:prstClr>
                </a:solidFill>
                <a:latin typeface="나눔고딕" pitchFamily="50" charset="-127"/>
                <a:ea typeface="나눔고딕" pitchFamily="50" charset="-127"/>
              </a:rPr>
              <a:t>Mayor of Leipzig, the </a:t>
            </a:r>
            <a:r>
              <a:rPr lang="en-US" altLang="ko-KR" sz="1100" spc="-20" dirty="0" err="1">
                <a:solidFill>
                  <a:prstClr val="black">
                    <a:lumMod val="75000"/>
                    <a:lumOff val="25000"/>
                  </a:prstClr>
                </a:solidFill>
                <a:latin typeface="나눔고딕" pitchFamily="50" charset="-127"/>
                <a:ea typeface="나눔고딕" pitchFamily="50" charset="-127"/>
              </a:rPr>
              <a:t>ltenth</a:t>
            </a:r>
            <a:r>
              <a:rPr lang="en-US" altLang="ko-KR" sz="1100" spc="-20" dirty="0">
                <a:solidFill>
                  <a:prstClr val="black">
                    <a:lumMod val="75000"/>
                    <a:lumOff val="25000"/>
                  </a:prstClr>
                </a:solidFill>
                <a:latin typeface="나눔고딕" pitchFamily="50" charset="-127"/>
                <a:ea typeface="나눔고딕" pitchFamily="50" charset="-127"/>
              </a:rPr>
              <a:t> </a:t>
            </a:r>
            <a:r>
              <a:rPr lang="en-US" altLang="ko-KR" sz="1100" spc="-20" dirty="0" err="1">
                <a:solidFill>
                  <a:prstClr val="black">
                    <a:lumMod val="75000"/>
                    <a:lumOff val="25000"/>
                  </a:prstClr>
                </a:solidFill>
                <a:latin typeface="나눔고딕" pitchFamily="50" charset="-127"/>
                <a:ea typeface="나눔고딕" pitchFamily="50" charset="-127"/>
              </a:rPr>
              <a:t>argest</a:t>
            </a:r>
            <a:r>
              <a:rPr lang="en-US" altLang="ko-KR" sz="1100" spc="-20" dirty="0">
                <a:solidFill>
                  <a:prstClr val="black">
                    <a:lumMod val="75000"/>
                    <a:lumOff val="25000"/>
                  </a:prstClr>
                </a:solidFill>
                <a:latin typeface="나눔고딕" pitchFamily="50" charset="-127"/>
                <a:ea typeface="나눔고딕" pitchFamily="50" charset="-127"/>
              </a:rPr>
              <a:t> city in Saxony, Germany. </a:t>
            </a:r>
            <a:endParaRPr lang="en-US" altLang="ko-KR" sz="1100" spc="-20" dirty="0">
              <a:solidFill>
                <a:prstClr val="black">
                  <a:lumMod val="75000"/>
                  <a:lumOff val="25000"/>
                </a:prstClr>
              </a:solidFill>
              <a:latin typeface="나눔고딕" pitchFamily="50" charset="-127"/>
              <a:ea typeface="나눔고딕" pitchFamily="50" charset="-127"/>
            </a:endParaRPr>
          </a:p>
          <a:p>
            <a:pPr marL="228600" indent="133350">
              <a:lnSpc>
                <a:spcPts val="1400"/>
              </a:lnSpc>
              <a:buFont typeface="Arial" pitchFamily="34" charset="0"/>
              <a:buChar char="•"/>
            </a:pPr>
            <a:r>
              <a:rPr lang="en-US" altLang="ko-KR" sz="1100" spc="-20" dirty="0">
                <a:solidFill>
                  <a:prstClr val="black">
                    <a:lumMod val="75000"/>
                    <a:lumOff val="25000"/>
                  </a:prstClr>
                </a:solidFill>
                <a:latin typeface="나눔고딕" pitchFamily="50" charset="-127"/>
                <a:ea typeface="나눔고딕" pitchFamily="50" charset="-127"/>
              </a:rPr>
              <a:t>Leipzig is famous for the  site of ‘Monday Peace Prayer Meeting’ which was the signal and </a:t>
            </a:r>
          </a:p>
          <a:p>
            <a:pPr marL="228600">
              <a:lnSpc>
                <a:spcPts val="1400"/>
              </a:lnSpc>
            </a:pPr>
            <a:r>
              <a:rPr lang="en-US" altLang="ko-KR" sz="1100" spc="-20" dirty="0">
                <a:solidFill>
                  <a:prstClr val="black">
                    <a:lumMod val="75000"/>
                    <a:lumOff val="25000"/>
                  </a:prstClr>
                </a:solidFill>
                <a:latin typeface="나눔고딕" pitchFamily="50" charset="-127"/>
                <a:ea typeface="나눔고딕" pitchFamily="50" charset="-127"/>
              </a:rPr>
              <a:t> </a:t>
            </a:r>
            <a:r>
              <a:rPr lang="en-US" altLang="ko-KR" sz="1100" spc="-20" dirty="0">
                <a:solidFill>
                  <a:prstClr val="black">
                    <a:lumMod val="75000"/>
                    <a:lumOff val="25000"/>
                  </a:prstClr>
                </a:solidFill>
                <a:latin typeface="나눔고딕" pitchFamily="50" charset="-127"/>
                <a:ea typeface="나눔고딕" pitchFamily="50" charset="-127"/>
              </a:rPr>
              <a:t>  the fuse wire of peaceful unification of Germany as well as for St. </a:t>
            </a:r>
            <a:r>
              <a:rPr lang="en-US" altLang="ko-KR" sz="1100" spc="-20" dirty="0" err="1">
                <a:solidFill>
                  <a:prstClr val="black">
                    <a:lumMod val="75000"/>
                    <a:lumOff val="25000"/>
                  </a:prstClr>
                </a:solidFill>
                <a:latin typeface="나눔고딕" pitchFamily="50" charset="-127"/>
                <a:ea typeface="나눔고딕" pitchFamily="50" charset="-127"/>
              </a:rPr>
              <a:t>Nichoas</a:t>
            </a:r>
            <a:r>
              <a:rPr lang="en-US" altLang="ko-KR" sz="1100" spc="-20" dirty="0">
                <a:solidFill>
                  <a:prstClr val="black">
                    <a:lumMod val="75000"/>
                    <a:lumOff val="25000"/>
                  </a:prstClr>
                </a:solidFill>
                <a:latin typeface="나눔고딕" pitchFamily="50" charset="-127"/>
                <a:ea typeface="나눔고딕" pitchFamily="50" charset="-127"/>
              </a:rPr>
              <a:t> Church. </a:t>
            </a:r>
          </a:p>
          <a:p>
            <a:pPr marL="228600" indent="133350">
              <a:lnSpc>
                <a:spcPts val="1400"/>
              </a:lnSpc>
              <a:buFont typeface="Arial" pitchFamily="34" charset="0"/>
              <a:buChar char="•"/>
            </a:pPr>
            <a:r>
              <a:rPr lang="en-US" altLang="ko-KR" sz="1100" spc="-20" dirty="0">
                <a:solidFill>
                  <a:prstClr val="black">
                    <a:lumMod val="75000"/>
                    <a:lumOff val="25000"/>
                  </a:prstClr>
                </a:solidFill>
                <a:latin typeface="나눔고딕" pitchFamily="50" charset="-127"/>
                <a:ea typeface="나눔고딕" pitchFamily="50" charset="-127"/>
              </a:rPr>
              <a:t>Leipzig is also where the religious reformer Luther stayed and a time-honored area cultivating</a:t>
            </a:r>
          </a:p>
          <a:p>
            <a:pPr marL="228600">
              <a:lnSpc>
                <a:spcPts val="1400"/>
              </a:lnSpc>
            </a:pPr>
            <a:r>
              <a:rPr lang="en-US" altLang="ko-KR" sz="1100" spc="-20" dirty="0">
                <a:solidFill>
                  <a:prstClr val="black">
                    <a:lumMod val="75000"/>
                    <a:lumOff val="25000"/>
                  </a:prstClr>
                </a:solidFill>
                <a:latin typeface="나눔고딕" pitchFamily="50" charset="-127"/>
                <a:ea typeface="나눔고딕" pitchFamily="50" charset="-127"/>
              </a:rPr>
              <a:t> </a:t>
            </a:r>
            <a:r>
              <a:rPr lang="en-US" altLang="ko-KR" sz="1100" spc="-20" dirty="0">
                <a:solidFill>
                  <a:prstClr val="black">
                    <a:lumMod val="75000"/>
                    <a:lumOff val="25000"/>
                  </a:prstClr>
                </a:solidFill>
                <a:latin typeface="나눔고딕" pitchFamily="50" charset="-127"/>
                <a:ea typeface="나눔고딕" pitchFamily="50" charset="-127"/>
              </a:rPr>
              <a:t>  world-renowned musicians.</a:t>
            </a:r>
          </a:p>
        </p:txBody>
      </p:sp>
      <p:sp>
        <p:nvSpPr>
          <p:cNvPr id="13" name="부제목 2"/>
          <p:cNvSpPr txBox="1">
            <a:spLocks/>
          </p:cNvSpPr>
          <p:nvPr/>
        </p:nvSpPr>
        <p:spPr>
          <a:xfrm>
            <a:off x="1323770" y="2474546"/>
            <a:ext cx="3312368" cy="360040"/>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02     Lee </a:t>
            </a:r>
            <a:r>
              <a:rPr lang="en-US" altLang="ko-KR" sz="1400" b="1" spc="-20" dirty="0" err="1">
                <a:solidFill>
                  <a:schemeClr val="tx1">
                    <a:lumMod val="75000"/>
                    <a:lumOff val="25000"/>
                  </a:schemeClr>
                </a:solidFill>
              </a:rPr>
              <a:t>Yeong</a:t>
            </a:r>
            <a:r>
              <a:rPr lang="en-US" altLang="ko-KR" sz="1400" b="1" spc="-20" dirty="0">
                <a:solidFill>
                  <a:schemeClr val="tx1">
                    <a:lumMod val="75000"/>
                    <a:lumOff val="25000"/>
                  </a:schemeClr>
                </a:solidFill>
              </a:rPr>
              <a:t> </a:t>
            </a:r>
            <a:r>
              <a:rPr lang="en-US" altLang="ko-KR" sz="1400" b="1" spc="-20" dirty="0" err="1">
                <a:solidFill>
                  <a:schemeClr val="tx1">
                    <a:lumMod val="75000"/>
                    <a:lumOff val="25000"/>
                  </a:schemeClr>
                </a:solidFill>
              </a:rPr>
              <a:t>Hoon</a:t>
            </a:r>
            <a:endParaRPr lang="en-US" altLang="ko-KR" sz="1400" b="1" spc="-20" dirty="0">
              <a:solidFill>
                <a:schemeClr val="tx1">
                  <a:lumMod val="75000"/>
                  <a:lumOff val="25000"/>
                </a:schemeClr>
              </a:solidFill>
            </a:endParaRPr>
          </a:p>
        </p:txBody>
      </p:sp>
      <p:sp>
        <p:nvSpPr>
          <p:cNvPr id="15" name="부제목 2"/>
          <p:cNvSpPr txBox="1">
            <a:spLocks/>
          </p:cNvSpPr>
          <p:nvPr/>
        </p:nvSpPr>
        <p:spPr>
          <a:xfrm>
            <a:off x="1363177" y="5185720"/>
            <a:ext cx="3312368" cy="360040"/>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04     Christophe </a:t>
            </a:r>
            <a:r>
              <a:rPr lang="en-US" altLang="ko-KR" sz="1400" b="1" spc="-20" dirty="0" err="1">
                <a:solidFill>
                  <a:schemeClr val="tx1">
                    <a:lumMod val="75000"/>
                    <a:lumOff val="25000"/>
                  </a:schemeClr>
                </a:solidFill>
              </a:rPr>
              <a:t>Wonneberger</a:t>
            </a:r>
            <a:endParaRPr lang="en-US" altLang="ko-KR" sz="1400" b="1" spc="-20" dirty="0">
              <a:solidFill>
                <a:schemeClr val="tx1">
                  <a:lumMod val="75000"/>
                  <a:lumOff val="25000"/>
                </a:schemeClr>
              </a:solidFill>
            </a:endParaRPr>
          </a:p>
        </p:txBody>
      </p:sp>
      <p:sp>
        <p:nvSpPr>
          <p:cNvPr id="16" name="부제목 2"/>
          <p:cNvSpPr txBox="1">
            <a:spLocks/>
          </p:cNvSpPr>
          <p:nvPr/>
        </p:nvSpPr>
        <p:spPr>
          <a:xfrm>
            <a:off x="1363177" y="4008306"/>
            <a:ext cx="3312368" cy="395203"/>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나눔고딕" pitchFamily="50" charset="-127"/>
                <a:ea typeface="나눔고딕" pitchFamily="50" charset="-127"/>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ko-KR" sz="1400" b="1" spc="-20" dirty="0">
                <a:solidFill>
                  <a:schemeClr val="tx1">
                    <a:lumMod val="75000"/>
                    <a:lumOff val="25000"/>
                  </a:schemeClr>
                </a:solidFill>
              </a:rPr>
              <a:t>03     Kang </a:t>
            </a:r>
            <a:r>
              <a:rPr lang="en-US" altLang="ko-KR" sz="1400" b="1" spc="-20" dirty="0" err="1">
                <a:solidFill>
                  <a:schemeClr val="tx1">
                    <a:lumMod val="75000"/>
                    <a:lumOff val="25000"/>
                  </a:schemeClr>
                </a:solidFill>
              </a:rPr>
              <a:t>Myeong</a:t>
            </a:r>
            <a:r>
              <a:rPr lang="en-US" altLang="ko-KR" sz="1400" b="1" spc="-20" dirty="0">
                <a:solidFill>
                  <a:schemeClr val="tx1">
                    <a:lumMod val="75000"/>
                    <a:lumOff val="25000"/>
                  </a:schemeClr>
                </a:solidFill>
              </a:rPr>
              <a:t> </a:t>
            </a:r>
            <a:r>
              <a:rPr lang="en-US" altLang="ko-KR" sz="1400" b="1" spc="-20" dirty="0" err="1">
                <a:solidFill>
                  <a:schemeClr val="tx1">
                    <a:lumMod val="75000"/>
                    <a:lumOff val="25000"/>
                  </a:schemeClr>
                </a:solidFill>
              </a:rPr>
              <a:t>Cheol</a:t>
            </a:r>
            <a:endParaRPr lang="en-US" altLang="ko-KR" sz="1400" b="1" spc="-20" dirty="0">
              <a:solidFill>
                <a:schemeClr val="tx1">
                  <a:lumMod val="75000"/>
                  <a:lumOff val="25000"/>
                </a:schemeClr>
              </a:solidFill>
            </a:endParaRPr>
          </a:p>
        </p:txBody>
      </p:sp>
      <p:sp>
        <p:nvSpPr>
          <p:cNvPr id="5" name="직사각형 4"/>
          <p:cNvSpPr/>
          <p:nvPr/>
        </p:nvSpPr>
        <p:spPr>
          <a:xfrm>
            <a:off x="1702219" y="4242678"/>
            <a:ext cx="6560147" cy="987258"/>
          </a:xfrm>
          <a:prstGeom prst="rect">
            <a:avLst/>
          </a:prstGeom>
        </p:spPr>
        <p:txBody>
          <a:bodyPr wrap="square">
            <a:spAutoFit/>
          </a:bodyPr>
          <a:lstStyle/>
          <a:p>
            <a:pPr marL="228600" indent="133350">
              <a:lnSpc>
                <a:spcPts val="1400"/>
              </a:lnSpc>
              <a:buFont typeface="Arial" pitchFamily="34" charset="0"/>
              <a:buChar char="•"/>
            </a:pPr>
            <a:r>
              <a:rPr lang="en-US" altLang="ko-KR" sz="1100" spc="-20" dirty="0">
                <a:solidFill>
                  <a:prstClr val="black">
                    <a:lumMod val="75000"/>
                    <a:lumOff val="25000"/>
                  </a:prstClr>
                </a:solidFill>
                <a:latin typeface="나눔고딕" pitchFamily="50" charset="-127"/>
                <a:ea typeface="나눔고딕" pitchFamily="50" charset="-127"/>
              </a:rPr>
              <a:t>He succeeded the </a:t>
            </a:r>
            <a:r>
              <a:rPr lang="en-US" altLang="ko-KR" sz="1100" spc="-20" dirty="0" err="1">
                <a:solidFill>
                  <a:prstClr val="black">
                    <a:lumMod val="75000"/>
                    <a:lumOff val="25000"/>
                  </a:prstClr>
                </a:solidFill>
                <a:latin typeface="나눔고딕" pitchFamily="50" charset="-127"/>
                <a:ea typeface="나눔고딕" pitchFamily="50" charset="-127"/>
              </a:rPr>
              <a:t>Chosun</a:t>
            </a:r>
            <a:r>
              <a:rPr lang="en-US" altLang="ko-KR" sz="1100" spc="-20" dirty="0">
                <a:solidFill>
                  <a:prstClr val="black">
                    <a:lumMod val="75000"/>
                    <a:lumOff val="25000"/>
                  </a:prstClr>
                </a:solidFill>
                <a:latin typeface="나눔고딕" pitchFamily="50" charset="-127"/>
                <a:ea typeface="나눔고딕" pitchFamily="50" charset="-127"/>
              </a:rPr>
              <a:t> Christian League chairman as the eldest son of Kang Young-</a:t>
            </a:r>
            <a:r>
              <a:rPr lang="en-US" altLang="ko-KR" sz="1100" spc="-20" dirty="0" err="1">
                <a:solidFill>
                  <a:prstClr val="black">
                    <a:lumMod val="75000"/>
                    <a:lumOff val="25000"/>
                  </a:prstClr>
                </a:solidFill>
                <a:latin typeface="나눔고딕" pitchFamily="50" charset="-127"/>
                <a:ea typeface="나눔고딕" pitchFamily="50" charset="-127"/>
              </a:rPr>
              <a:t>seop</a:t>
            </a:r>
            <a:r>
              <a:rPr lang="en-US" altLang="ko-KR" sz="1100" spc="-20" dirty="0">
                <a:solidFill>
                  <a:prstClr val="black">
                    <a:lumMod val="75000"/>
                    <a:lumOff val="25000"/>
                  </a:prstClr>
                </a:solidFill>
                <a:latin typeface="나눔고딕" pitchFamily="50" charset="-127"/>
                <a:ea typeface="나눔고딕" pitchFamily="50" charset="-127"/>
              </a:rPr>
              <a:t>, </a:t>
            </a:r>
            <a:endParaRPr lang="en-US" altLang="ko-KR" sz="1100" spc="-20" dirty="0">
              <a:solidFill>
                <a:prstClr val="black">
                  <a:lumMod val="75000"/>
                  <a:lumOff val="25000"/>
                </a:prstClr>
              </a:solidFill>
              <a:latin typeface="나눔고딕" pitchFamily="50" charset="-127"/>
              <a:ea typeface="나눔고딕" pitchFamily="50" charset="-127"/>
            </a:endParaRPr>
          </a:p>
          <a:p>
            <a:pPr marL="228600">
              <a:lnSpc>
                <a:spcPts val="1400"/>
              </a:lnSpc>
            </a:pPr>
            <a:r>
              <a:rPr lang="en-US" altLang="ko-KR" sz="1100" spc="-20" dirty="0">
                <a:solidFill>
                  <a:prstClr val="black">
                    <a:lumMod val="75000"/>
                    <a:lumOff val="25000"/>
                  </a:prstClr>
                </a:solidFill>
                <a:latin typeface="나눔고딕" pitchFamily="50" charset="-127"/>
                <a:ea typeface="나눔고딕" pitchFamily="50" charset="-127"/>
              </a:rPr>
              <a:t> </a:t>
            </a:r>
            <a:r>
              <a:rPr lang="en-US" altLang="ko-KR" sz="1100" spc="-20" dirty="0">
                <a:solidFill>
                  <a:prstClr val="black">
                    <a:lumMod val="75000"/>
                    <a:lumOff val="25000"/>
                  </a:prstClr>
                </a:solidFill>
                <a:latin typeface="나눔고딕" pitchFamily="50" charset="-127"/>
                <a:ea typeface="나눔고딕" pitchFamily="50" charset="-127"/>
              </a:rPr>
              <a:t>  the </a:t>
            </a:r>
            <a:r>
              <a:rPr lang="en-US" altLang="ko-KR" sz="1100" spc="-20" dirty="0">
                <a:solidFill>
                  <a:prstClr val="black">
                    <a:lumMod val="75000"/>
                    <a:lumOff val="25000"/>
                  </a:prstClr>
                </a:solidFill>
                <a:latin typeface="나눔고딕" pitchFamily="50" charset="-127"/>
                <a:ea typeface="나눔고딕" pitchFamily="50" charset="-127"/>
              </a:rPr>
              <a:t>third chairman, </a:t>
            </a:r>
            <a:endParaRPr lang="en-US" altLang="ko-KR" sz="1100" spc="-20" dirty="0">
              <a:solidFill>
                <a:prstClr val="black">
                  <a:lumMod val="75000"/>
                  <a:lumOff val="25000"/>
                </a:prstClr>
              </a:solidFill>
              <a:latin typeface="나눔고딕" pitchFamily="50" charset="-127"/>
              <a:ea typeface="나눔고딕" pitchFamily="50" charset="-127"/>
            </a:endParaRPr>
          </a:p>
          <a:p>
            <a:pPr marL="228600" indent="133350">
              <a:lnSpc>
                <a:spcPts val="1400"/>
              </a:lnSpc>
              <a:buFont typeface="Arial" pitchFamily="34" charset="0"/>
              <a:buChar char="•"/>
            </a:pPr>
            <a:r>
              <a:rPr lang="ko-KR" altLang="en-US" sz="1100" spc="-20" dirty="0">
                <a:solidFill>
                  <a:prstClr val="black">
                    <a:lumMod val="75000"/>
                    <a:lumOff val="25000"/>
                  </a:prstClr>
                </a:solidFill>
                <a:latin typeface="나눔고딕" pitchFamily="50" charset="-127"/>
                <a:ea typeface="나눔고딕" pitchFamily="50" charset="-127"/>
              </a:rPr>
              <a:t> </a:t>
            </a:r>
            <a:r>
              <a:rPr lang="en-US" altLang="ko-KR" sz="1100" spc="-20" dirty="0">
                <a:solidFill>
                  <a:prstClr val="black">
                    <a:lumMod val="75000"/>
                    <a:lumOff val="25000"/>
                  </a:prstClr>
                </a:solidFill>
                <a:latin typeface="나눔고딕" pitchFamily="50" charset="-127"/>
                <a:ea typeface="나눔고딕" pitchFamily="50" charset="-127"/>
              </a:rPr>
              <a:t>He graduated from </a:t>
            </a:r>
            <a:r>
              <a:rPr lang="en-US" altLang="ko-KR" sz="1100" spc="-20" dirty="0" err="1">
                <a:solidFill>
                  <a:prstClr val="black">
                    <a:lumMod val="75000"/>
                    <a:lumOff val="25000"/>
                  </a:prstClr>
                </a:solidFill>
                <a:latin typeface="나눔고딕" pitchFamily="50" charset="-127"/>
                <a:ea typeface="나눔고딕" pitchFamily="50" charset="-127"/>
              </a:rPr>
              <a:t>Namsan</a:t>
            </a:r>
            <a:r>
              <a:rPr lang="en-US" altLang="ko-KR" sz="1100" spc="-20" dirty="0">
                <a:solidFill>
                  <a:prstClr val="black">
                    <a:lumMod val="75000"/>
                    <a:lumOff val="25000"/>
                  </a:prstClr>
                </a:solidFill>
                <a:latin typeface="나눔고딕" pitchFamily="50" charset="-127"/>
                <a:ea typeface="나눔고딕" pitchFamily="50" charset="-127"/>
              </a:rPr>
              <a:t> High School for north Korea high-ranking government children </a:t>
            </a:r>
            <a:r>
              <a:rPr lang="en-US" altLang="ko-KR" sz="1100" spc="-20" dirty="0">
                <a:solidFill>
                  <a:prstClr val="black">
                    <a:lumMod val="75000"/>
                    <a:lumOff val="25000"/>
                  </a:prstClr>
                </a:solidFill>
                <a:latin typeface="나눔고딕" pitchFamily="50" charset="-127"/>
                <a:ea typeface="나눔고딕" pitchFamily="50" charset="-127"/>
              </a:rPr>
              <a:t>and</a:t>
            </a:r>
          </a:p>
          <a:p>
            <a:pPr marL="228600">
              <a:lnSpc>
                <a:spcPts val="1400"/>
              </a:lnSpc>
            </a:pPr>
            <a:r>
              <a:rPr lang="en-US" altLang="ko-KR" sz="1100" spc="-20" dirty="0">
                <a:solidFill>
                  <a:prstClr val="black">
                    <a:lumMod val="75000"/>
                    <a:lumOff val="25000"/>
                  </a:prstClr>
                </a:solidFill>
                <a:latin typeface="나눔고딕" pitchFamily="50" charset="-127"/>
                <a:ea typeface="나눔고딕" pitchFamily="50" charset="-127"/>
              </a:rPr>
              <a:t> </a:t>
            </a:r>
            <a:r>
              <a:rPr lang="en-US" altLang="ko-KR" sz="1100" spc="-20" dirty="0">
                <a:solidFill>
                  <a:prstClr val="black">
                    <a:lumMod val="75000"/>
                    <a:lumOff val="25000"/>
                  </a:prstClr>
                </a:solidFill>
                <a:latin typeface="나눔고딕" pitchFamily="50" charset="-127"/>
                <a:ea typeface="나눔고딕" pitchFamily="50" charset="-127"/>
              </a:rPr>
              <a:t>   Kim </a:t>
            </a:r>
            <a:r>
              <a:rPr lang="en-US" altLang="ko-KR" sz="1100" spc="-20" dirty="0">
                <a:solidFill>
                  <a:prstClr val="black">
                    <a:lumMod val="75000"/>
                    <a:lumOff val="25000"/>
                  </a:prstClr>
                </a:solidFill>
                <a:latin typeface="나눔고딕" pitchFamily="50" charset="-127"/>
                <a:ea typeface="나눔고딕" pitchFamily="50" charset="-127"/>
              </a:rPr>
              <a:t>Il Sung University,</a:t>
            </a:r>
          </a:p>
          <a:p>
            <a:pPr marL="228600" indent="133350">
              <a:lnSpc>
                <a:spcPts val="1400"/>
              </a:lnSpc>
              <a:buFont typeface="Arial" pitchFamily="34" charset="0"/>
              <a:buChar char="•"/>
            </a:pPr>
            <a:r>
              <a:rPr lang="en-US" altLang="ko-KR" sz="1100" spc="-20" dirty="0">
                <a:solidFill>
                  <a:prstClr val="black">
                    <a:lumMod val="75000"/>
                    <a:lumOff val="25000"/>
                  </a:prstClr>
                </a:solidFill>
                <a:latin typeface="나눔고딕" pitchFamily="50" charset="-127"/>
                <a:ea typeface="나눔고딕" pitchFamily="50" charset="-127"/>
              </a:rPr>
              <a:t> </a:t>
            </a:r>
            <a:r>
              <a:rPr lang="en-US" altLang="ko-KR" sz="1100" spc="-20" dirty="0">
                <a:solidFill>
                  <a:prstClr val="black">
                    <a:lumMod val="75000"/>
                    <a:lumOff val="25000"/>
                  </a:prstClr>
                </a:solidFill>
                <a:latin typeface="나눔고딕" pitchFamily="50" charset="-127"/>
                <a:ea typeface="나눔고딕" pitchFamily="50" charset="-127"/>
              </a:rPr>
              <a:t>The post of  the Chairman is </a:t>
            </a:r>
            <a:r>
              <a:rPr lang="en-US" altLang="ko-KR" sz="1100" spc="-20" dirty="0">
                <a:solidFill>
                  <a:prstClr val="black">
                    <a:lumMod val="75000"/>
                    <a:lumOff val="25000"/>
                  </a:prstClr>
                </a:solidFill>
                <a:latin typeface="나눔고딕" pitchFamily="50" charset="-127"/>
                <a:ea typeface="나눔고딕" pitchFamily="50" charset="-127"/>
              </a:rPr>
              <a:t>continuing </a:t>
            </a:r>
            <a:r>
              <a:rPr lang="en-US" altLang="ko-KR" sz="1100" spc="-20" dirty="0">
                <a:solidFill>
                  <a:prstClr val="black">
                    <a:lumMod val="75000"/>
                    <a:lumOff val="25000"/>
                  </a:prstClr>
                </a:solidFill>
                <a:latin typeface="나눔고딕" pitchFamily="50" charset="-127"/>
                <a:ea typeface="나눔고딕" pitchFamily="50" charset="-127"/>
              </a:rPr>
              <a:t>for </a:t>
            </a:r>
            <a:r>
              <a:rPr lang="en-US" altLang="ko-KR" sz="1100" spc="-20" dirty="0">
                <a:solidFill>
                  <a:prstClr val="black">
                    <a:lumMod val="75000"/>
                    <a:lumOff val="25000"/>
                  </a:prstClr>
                </a:solidFill>
                <a:latin typeface="나눔고딕" pitchFamily="50" charset="-127"/>
                <a:ea typeface="나눔고딕" pitchFamily="50" charset="-127"/>
              </a:rPr>
              <a:t>three generations by Kang’s </a:t>
            </a:r>
            <a:r>
              <a:rPr lang="en-US" altLang="ko-KR" sz="1100" spc="-20" dirty="0">
                <a:solidFill>
                  <a:prstClr val="black">
                    <a:lumMod val="75000"/>
                    <a:lumOff val="25000"/>
                  </a:prstClr>
                </a:solidFill>
                <a:latin typeface="나눔고딕" pitchFamily="50" charset="-127"/>
                <a:ea typeface="나눔고딕" pitchFamily="50" charset="-127"/>
              </a:rPr>
              <a:t>family.</a:t>
            </a:r>
            <a:endParaRPr lang="en-US" altLang="ko-KR" sz="1100" spc="-20" dirty="0">
              <a:solidFill>
                <a:prstClr val="black">
                  <a:lumMod val="75000"/>
                  <a:lumOff val="25000"/>
                </a:prstClr>
              </a:solidFill>
              <a:latin typeface="나눔고딕" pitchFamily="50" charset="-127"/>
              <a:ea typeface="나눔고딕" pitchFamily="50" charset="-127"/>
            </a:endParaRPr>
          </a:p>
        </p:txBody>
      </p:sp>
      <p:sp>
        <p:nvSpPr>
          <p:cNvPr id="7" name="직사각형 6"/>
          <p:cNvSpPr/>
          <p:nvPr/>
        </p:nvSpPr>
        <p:spPr>
          <a:xfrm>
            <a:off x="1706801" y="5402409"/>
            <a:ext cx="6651666" cy="990015"/>
          </a:xfrm>
          <a:prstGeom prst="rect">
            <a:avLst/>
          </a:prstGeom>
        </p:spPr>
        <p:txBody>
          <a:bodyPr wrap="square">
            <a:spAutoFit/>
          </a:bodyPr>
          <a:lstStyle/>
          <a:p>
            <a:pPr marL="228600" indent="133350">
              <a:lnSpc>
                <a:spcPts val="1400"/>
              </a:lnSpc>
              <a:buFont typeface="Arial" pitchFamily="34" charset="0"/>
              <a:buChar char="•"/>
            </a:pPr>
            <a:r>
              <a:rPr lang="ko-KR" altLang="en-US" sz="1100" spc="-20" dirty="0">
                <a:solidFill>
                  <a:prstClr val="black">
                    <a:lumMod val="75000"/>
                    <a:lumOff val="25000"/>
                  </a:prstClr>
                </a:solidFill>
                <a:latin typeface="나눔고딕" pitchFamily="50" charset="-127"/>
                <a:ea typeface="나눔고딕" pitchFamily="50" charset="-127"/>
              </a:rPr>
              <a:t> </a:t>
            </a:r>
            <a:r>
              <a:rPr lang="en-US" altLang="ko-KR" sz="1100" spc="-20" dirty="0">
                <a:solidFill>
                  <a:prstClr val="black">
                    <a:lumMod val="75000"/>
                    <a:lumOff val="25000"/>
                  </a:prstClr>
                </a:solidFill>
                <a:latin typeface="나눔고딕" pitchFamily="50" charset="-127"/>
                <a:ea typeface="나눔고딕" pitchFamily="50" charset="-127"/>
              </a:rPr>
              <a:t>he is a living witness and leader of 'Monday Peace Prayer Meeting' at St. Nicholas Church, </a:t>
            </a:r>
            <a:r>
              <a:rPr lang="en-US" altLang="ko-KR" sz="1100" spc="-20" dirty="0">
                <a:solidFill>
                  <a:prstClr val="black">
                    <a:lumMod val="75000"/>
                    <a:lumOff val="25000"/>
                  </a:prstClr>
                </a:solidFill>
                <a:latin typeface="나눔고딕" pitchFamily="50" charset="-127"/>
                <a:ea typeface="나눔고딕" pitchFamily="50" charset="-127"/>
              </a:rPr>
              <a:t>Leipzig</a:t>
            </a:r>
          </a:p>
          <a:p>
            <a:pPr marL="228600">
              <a:lnSpc>
                <a:spcPts val="1400"/>
              </a:lnSpc>
            </a:pPr>
            <a:r>
              <a:rPr lang="en-US" altLang="ko-KR" sz="1100" spc="-20" dirty="0">
                <a:solidFill>
                  <a:prstClr val="black">
                    <a:lumMod val="75000"/>
                    <a:lumOff val="25000"/>
                  </a:prstClr>
                </a:solidFill>
                <a:latin typeface="나눔고딕" pitchFamily="50" charset="-127"/>
                <a:ea typeface="나눔고딕" pitchFamily="50" charset="-127"/>
              </a:rPr>
              <a:t> </a:t>
            </a:r>
            <a:r>
              <a:rPr lang="en-US" altLang="ko-KR" sz="1100" spc="-20" dirty="0">
                <a:solidFill>
                  <a:prstClr val="black">
                    <a:lumMod val="75000"/>
                    <a:lumOff val="25000"/>
                  </a:prstClr>
                </a:solidFill>
                <a:latin typeface="나눔고딕" pitchFamily="50" charset="-127"/>
                <a:ea typeface="나눔고딕" pitchFamily="50" charset="-127"/>
              </a:rPr>
              <a:t>    which </a:t>
            </a:r>
            <a:r>
              <a:rPr lang="en-US" altLang="ko-KR" sz="1100" spc="-20" dirty="0">
                <a:solidFill>
                  <a:prstClr val="black">
                    <a:lumMod val="75000"/>
                    <a:lumOff val="25000"/>
                  </a:prstClr>
                </a:solidFill>
                <a:latin typeface="나눔고딕" pitchFamily="50" charset="-127"/>
                <a:ea typeface="나눔고딕" pitchFamily="50" charset="-127"/>
              </a:rPr>
              <a:t>was the signal and fuse wire of peaceful unification of Germany .</a:t>
            </a:r>
          </a:p>
          <a:p>
            <a:pPr marL="228600" indent="133350">
              <a:lnSpc>
                <a:spcPts val="1400"/>
              </a:lnSpc>
              <a:buFont typeface="Arial" pitchFamily="34" charset="0"/>
              <a:buChar char="•"/>
            </a:pPr>
            <a:r>
              <a:rPr lang="en-US" altLang="ko-KR" sz="1100" spc="-20" dirty="0">
                <a:solidFill>
                  <a:prstClr val="black">
                    <a:lumMod val="75000"/>
                    <a:lumOff val="25000"/>
                  </a:prstClr>
                </a:solidFill>
                <a:latin typeface="나눔고딕" pitchFamily="50" charset="-127"/>
                <a:ea typeface="나눔고딕" pitchFamily="50" charset="-127"/>
              </a:rPr>
              <a:t>Recognized contribution to peaceful unification of Germany, he received ‘Great Cross Honor</a:t>
            </a:r>
            <a:r>
              <a:rPr lang="en-US" altLang="ko-KR" sz="1100" spc="-20" dirty="0">
                <a:solidFill>
                  <a:prstClr val="black">
                    <a:lumMod val="75000"/>
                    <a:lumOff val="25000"/>
                  </a:prstClr>
                </a:solidFill>
                <a:latin typeface="나눔고딕" pitchFamily="50" charset="-127"/>
                <a:ea typeface="나눔고딕" pitchFamily="50" charset="-127"/>
              </a:rPr>
              <a:t>’,</a:t>
            </a:r>
          </a:p>
          <a:p>
            <a:pPr marL="228600">
              <a:lnSpc>
                <a:spcPts val="1400"/>
              </a:lnSpc>
            </a:pPr>
            <a:r>
              <a:rPr lang="en-US" altLang="ko-KR" sz="1100" spc="-20" dirty="0">
                <a:solidFill>
                  <a:prstClr val="black">
                    <a:lumMod val="75000"/>
                    <a:lumOff val="25000"/>
                  </a:prstClr>
                </a:solidFill>
                <a:latin typeface="나눔고딕" pitchFamily="50" charset="-127"/>
                <a:ea typeface="나눔고딕" pitchFamily="50" charset="-127"/>
              </a:rPr>
              <a:t> </a:t>
            </a:r>
            <a:r>
              <a:rPr lang="en-US" altLang="ko-KR" sz="1100" spc="-20" dirty="0">
                <a:solidFill>
                  <a:prstClr val="black">
                    <a:lumMod val="75000"/>
                    <a:lumOff val="25000"/>
                  </a:prstClr>
                </a:solidFill>
                <a:latin typeface="나눔고딕" pitchFamily="50" charset="-127"/>
                <a:ea typeface="나눔고딕" pitchFamily="50" charset="-127"/>
              </a:rPr>
              <a:t>  which </a:t>
            </a:r>
            <a:r>
              <a:rPr lang="en-US" altLang="ko-KR" sz="1100" spc="-20" dirty="0">
                <a:solidFill>
                  <a:prstClr val="black">
                    <a:lumMod val="75000"/>
                    <a:lumOff val="25000"/>
                  </a:prstClr>
                </a:solidFill>
                <a:latin typeface="나눔고딕" pitchFamily="50" charset="-127"/>
                <a:ea typeface="나눔고딕" pitchFamily="50" charset="-127"/>
              </a:rPr>
              <a:t>is the supreme medal of the German government in 1995 and ‘German National </a:t>
            </a:r>
            <a:r>
              <a:rPr lang="en-US" altLang="ko-KR" sz="1100" spc="-20" dirty="0">
                <a:solidFill>
                  <a:prstClr val="black">
                    <a:lumMod val="75000"/>
                    <a:lumOff val="25000"/>
                  </a:prstClr>
                </a:solidFill>
                <a:latin typeface="나눔고딕" pitchFamily="50" charset="-127"/>
                <a:ea typeface="나눔고딕" pitchFamily="50" charset="-127"/>
              </a:rPr>
              <a:t>Award’</a:t>
            </a:r>
          </a:p>
          <a:p>
            <a:pPr marL="228600">
              <a:lnSpc>
                <a:spcPts val="1400"/>
              </a:lnSpc>
            </a:pPr>
            <a:r>
              <a:rPr lang="en-US" altLang="ko-KR" sz="1100" spc="-20" dirty="0">
                <a:solidFill>
                  <a:prstClr val="black">
                    <a:lumMod val="75000"/>
                    <a:lumOff val="25000"/>
                  </a:prstClr>
                </a:solidFill>
                <a:latin typeface="나눔고딕" pitchFamily="50" charset="-127"/>
                <a:ea typeface="나눔고딕" pitchFamily="50" charset="-127"/>
              </a:rPr>
              <a:t> </a:t>
            </a:r>
            <a:r>
              <a:rPr lang="en-US" altLang="ko-KR" sz="1100" spc="-20" dirty="0">
                <a:solidFill>
                  <a:prstClr val="black">
                    <a:lumMod val="75000"/>
                    <a:lumOff val="25000"/>
                  </a:prstClr>
                </a:solidFill>
                <a:latin typeface="나눔고딕" pitchFamily="50" charset="-127"/>
                <a:ea typeface="나눔고딕" pitchFamily="50" charset="-127"/>
              </a:rPr>
              <a:t>  with </a:t>
            </a:r>
            <a:r>
              <a:rPr lang="en-US" altLang="ko-KR" sz="1100" spc="-20" dirty="0">
                <a:solidFill>
                  <a:prstClr val="black">
                    <a:lumMod val="75000"/>
                    <a:lumOff val="25000"/>
                  </a:prstClr>
                </a:solidFill>
                <a:latin typeface="나눔고딕" pitchFamily="50" charset="-127"/>
                <a:ea typeface="나눔고딕" pitchFamily="50" charset="-127"/>
              </a:rPr>
              <a:t>pastor </a:t>
            </a:r>
            <a:r>
              <a:rPr lang="en-US" altLang="ko-KR" sz="1100" spc="-20" dirty="0" err="1">
                <a:solidFill>
                  <a:prstClr val="black">
                    <a:lumMod val="75000"/>
                    <a:lumOff val="25000"/>
                  </a:prstClr>
                </a:solidFill>
                <a:latin typeface="나눔고딕" pitchFamily="50" charset="-127"/>
                <a:ea typeface="나눔고딕" pitchFamily="50" charset="-127"/>
              </a:rPr>
              <a:t>Furla</a:t>
            </a:r>
            <a:r>
              <a:rPr lang="en-US" altLang="ko-KR" sz="1100" spc="-20" dirty="0">
                <a:solidFill>
                  <a:prstClr val="black">
                    <a:lumMod val="75000"/>
                    <a:lumOff val="25000"/>
                  </a:prstClr>
                </a:solidFill>
                <a:latin typeface="나눔고딕" pitchFamily="50" charset="-127"/>
                <a:ea typeface="나눔고딕" pitchFamily="50" charset="-127"/>
              </a:rPr>
              <a:t> of St. Nicholas Church on the 25th anniversary of Leipzig civil movement in 2014 </a:t>
            </a:r>
            <a:r>
              <a:rPr lang="en-US" altLang="ko-KR" sz="1100" spc="-20" dirty="0">
                <a:solidFill>
                  <a:prstClr val="black">
                    <a:lumMod val="75000"/>
                    <a:lumOff val="25000"/>
                  </a:prstClr>
                </a:solidFill>
                <a:latin typeface="나눔고딕" pitchFamily="50" charset="-127"/>
                <a:ea typeface="나눔고딕" pitchFamily="50" charset="-127"/>
              </a:rPr>
              <a:t>.</a:t>
            </a:r>
            <a:endParaRPr lang="en-US" altLang="ko-KR" sz="1100" spc="-20" dirty="0">
              <a:solidFill>
                <a:prstClr val="black">
                  <a:lumMod val="75000"/>
                  <a:lumOff val="25000"/>
                </a:prstClr>
              </a:solidFill>
              <a:latin typeface="나눔고딕" pitchFamily="50" charset="-127"/>
              <a:ea typeface="나눔고딕" pitchFamily="50" charset="-127"/>
            </a:endParaRPr>
          </a:p>
        </p:txBody>
      </p:sp>
      <p:sp>
        <p:nvSpPr>
          <p:cNvPr id="8" name="직사각형 7"/>
          <p:cNvSpPr/>
          <p:nvPr/>
        </p:nvSpPr>
        <p:spPr>
          <a:xfrm>
            <a:off x="1664299" y="2747628"/>
            <a:ext cx="6651666" cy="1338059"/>
          </a:xfrm>
          <a:prstGeom prst="rect">
            <a:avLst/>
          </a:prstGeom>
        </p:spPr>
        <p:txBody>
          <a:bodyPr wrap="square">
            <a:spAutoFit/>
          </a:bodyPr>
          <a:lstStyle/>
          <a:p>
            <a:pPr marL="228600" indent="133350">
              <a:lnSpc>
                <a:spcPts val="1400"/>
              </a:lnSpc>
              <a:buFont typeface="Arial" pitchFamily="34" charset="0"/>
              <a:buChar char="•"/>
            </a:pPr>
            <a:r>
              <a:rPr lang="ko-KR" altLang="en-US" sz="1100" spc="-20" dirty="0">
                <a:solidFill>
                  <a:prstClr val="black">
                    <a:lumMod val="75000"/>
                    <a:lumOff val="25000"/>
                  </a:prstClr>
                </a:solidFill>
                <a:latin typeface="나눔고딕" pitchFamily="50" charset="-127"/>
                <a:ea typeface="나눔고딕" pitchFamily="50" charset="-127"/>
              </a:rPr>
              <a:t> </a:t>
            </a:r>
            <a:r>
              <a:rPr lang="en-US" altLang="ko-KR" sz="1100" spc="-20" dirty="0">
                <a:solidFill>
                  <a:prstClr val="black">
                    <a:lumMod val="75000"/>
                    <a:lumOff val="25000"/>
                  </a:prstClr>
                </a:solidFill>
                <a:latin typeface="나눔고딕" pitchFamily="50" charset="-127"/>
                <a:ea typeface="나눔고딕" pitchFamily="50" charset="-127"/>
              </a:rPr>
              <a:t>representative of Korea Christian Gross Alliance.</a:t>
            </a:r>
          </a:p>
          <a:p>
            <a:pPr marL="228600" indent="133350">
              <a:lnSpc>
                <a:spcPts val="1400"/>
              </a:lnSpc>
              <a:buFont typeface="Arial" pitchFamily="34" charset="0"/>
              <a:buChar char="•"/>
            </a:pPr>
            <a:r>
              <a:rPr lang="en-US" altLang="ko-KR" sz="1100" spc="-20" dirty="0">
                <a:solidFill>
                  <a:prstClr val="black">
                    <a:lumMod val="75000"/>
                    <a:lumOff val="25000"/>
                  </a:prstClr>
                </a:solidFill>
                <a:latin typeface="나눔고딕" pitchFamily="50" charset="-127"/>
                <a:ea typeface="나눔고딕" pitchFamily="50" charset="-127"/>
              </a:rPr>
              <a:t> As a religious person in Korea, he was elected second pastor of </a:t>
            </a:r>
            <a:r>
              <a:rPr lang="en-US" altLang="ko-KR" sz="1100" spc="-20" dirty="0" err="1">
                <a:solidFill>
                  <a:prstClr val="black">
                    <a:lumMod val="75000"/>
                    <a:lumOff val="25000"/>
                  </a:prstClr>
                </a:solidFill>
                <a:latin typeface="나눔고딕" pitchFamily="50" charset="-127"/>
                <a:ea typeface="나눔고딕" pitchFamily="50" charset="-127"/>
              </a:rPr>
              <a:t>Yeouido</a:t>
            </a:r>
            <a:r>
              <a:rPr lang="en-US" altLang="ko-KR" sz="1100" spc="-20" dirty="0">
                <a:solidFill>
                  <a:prstClr val="black">
                    <a:lumMod val="75000"/>
                    <a:lumOff val="25000"/>
                  </a:prstClr>
                </a:solidFill>
                <a:latin typeface="나눔고딕" pitchFamily="50" charset="-127"/>
                <a:ea typeface="나눔고딕" pitchFamily="50" charset="-127"/>
              </a:rPr>
              <a:t> Full Gospel Church, </a:t>
            </a:r>
            <a:endParaRPr lang="en-US" altLang="ko-KR" sz="1100" spc="-20" dirty="0">
              <a:solidFill>
                <a:prstClr val="black">
                  <a:lumMod val="75000"/>
                  <a:lumOff val="25000"/>
                </a:prstClr>
              </a:solidFill>
              <a:latin typeface="나눔고딕" pitchFamily="50" charset="-127"/>
              <a:ea typeface="나눔고딕" pitchFamily="50" charset="-127"/>
            </a:endParaRPr>
          </a:p>
          <a:p>
            <a:pPr marL="228600">
              <a:lnSpc>
                <a:spcPts val="1400"/>
              </a:lnSpc>
            </a:pPr>
            <a:r>
              <a:rPr lang="en-US" altLang="ko-KR" sz="1100" spc="-20" dirty="0">
                <a:solidFill>
                  <a:prstClr val="black">
                    <a:lumMod val="75000"/>
                    <a:lumOff val="25000"/>
                  </a:prstClr>
                </a:solidFill>
                <a:latin typeface="나눔고딕" pitchFamily="50" charset="-127"/>
                <a:ea typeface="나눔고딕" pitchFamily="50" charset="-127"/>
              </a:rPr>
              <a:t> </a:t>
            </a:r>
            <a:r>
              <a:rPr lang="en-US" altLang="ko-KR" sz="1100" spc="-20" dirty="0">
                <a:solidFill>
                  <a:prstClr val="black">
                    <a:lumMod val="75000"/>
                    <a:lumOff val="25000"/>
                  </a:prstClr>
                </a:solidFill>
                <a:latin typeface="나눔고딕" pitchFamily="50" charset="-127"/>
                <a:ea typeface="나눔고딕" pitchFamily="50" charset="-127"/>
              </a:rPr>
              <a:t>   one of </a:t>
            </a:r>
            <a:r>
              <a:rPr lang="en-US" altLang="ko-KR" sz="1100" spc="-20" dirty="0">
                <a:solidFill>
                  <a:prstClr val="black">
                    <a:lumMod val="75000"/>
                    <a:lumOff val="25000"/>
                  </a:prstClr>
                </a:solidFill>
                <a:latin typeface="나눔고딕" pitchFamily="50" charset="-127"/>
                <a:ea typeface="나눔고딕" pitchFamily="50" charset="-127"/>
              </a:rPr>
              <a:t>the largest churches in the world in May, 2008.</a:t>
            </a:r>
          </a:p>
          <a:p>
            <a:pPr marL="228600" indent="133350">
              <a:lnSpc>
                <a:spcPts val="1400"/>
              </a:lnSpc>
              <a:buFont typeface="Arial" pitchFamily="34" charset="0"/>
              <a:buChar char="•"/>
            </a:pPr>
            <a:r>
              <a:rPr lang="en-US" altLang="ko-KR" sz="1100" spc="-20" dirty="0">
                <a:solidFill>
                  <a:prstClr val="black">
                    <a:lumMod val="75000"/>
                    <a:lumOff val="25000"/>
                  </a:prstClr>
                </a:solidFill>
                <a:latin typeface="나눔고딕" pitchFamily="50" charset="-127"/>
                <a:ea typeface="나눔고딕" pitchFamily="50" charset="-127"/>
              </a:rPr>
              <a:t>he is the pastor following Cho Yong </a:t>
            </a:r>
            <a:r>
              <a:rPr lang="en-US" altLang="ko-KR" sz="1100" spc="-20" dirty="0" err="1">
                <a:solidFill>
                  <a:prstClr val="black">
                    <a:lumMod val="75000"/>
                    <a:lumOff val="25000"/>
                  </a:prstClr>
                </a:solidFill>
                <a:latin typeface="나눔고딕" pitchFamily="50" charset="-127"/>
                <a:ea typeface="나눔고딕" pitchFamily="50" charset="-127"/>
              </a:rPr>
              <a:t>Gi</a:t>
            </a:r>
            <a:r>
              <a:rPr lang="en-US" altLang="ko-KR" sz="1100" spc="-20" dirty="0">
                <a:solidFill>
                  <a:prstClr val="black">
                    <a:lumMod val="75000"/>
                    <a:lumOff val="25000"/>
                  </a:prstClr>
                </a:solidFill>
                <a:latin typeface="나눔고딕" pitchFamily="50" charset="-127"/>
                <a:ea typeface="나눔고딕" pitchFamily="50" charset="-127"/>
              </a:rPr>
              <a:t>, who is founder of </a:t>
            </a:r>
            <a:r>
              <a:rPr lang="en-US" altLang="ko-KR" sz="1100" spc="-20" dirty="0" err="1">
                <a:solidFill>
                  <a:prstClr val="black">
                    <a:lumMod val="75000"/>
                    <a:lumOff val="25000"/>
                  </a:prstClr>
                </a:solidFill>
                <a:latin typeface="나눔고딕" pitchFamily="50" charset="-127"/>
                <a:ea typeface="나눔고딕" pitchFamily="50" charset="-127"/>
              </a:rPr>
              <a:t>Yeouido</a:t>
            </a:r>
            <a:r>
              <a:rPr lang="en-US" altLang="ko-KR" sz="1100" spc="-20" dirty="0">
                <a:solidFill>
                  <a:prstClr val="black">
                    <a:lumMod val="75000"/>
                    <a:lumOff val="25000"/>
                  </a:prstClr>
                </a:solidFill>
                <a:latin typeface="나눔고딕" pitchFamily="50" charset="-127"/>
                <a:ea typeface="나눔고딕" pitchFamily="50" charset="-127"/>
              </a:rPr>
              <a:t> Full Gospel Church and </a:t>
            </a:r>
            <a:r>
              <a:rPr lang="en-US" altLang="ko-KR" sz="1100" spc="-20" dirty="0">
                <a:solidFill>
                  <a:prstClr val="black">
                    <a:lumMod val="75000"/>
                    <a:lumOff val="25000"/>
                  </a:prstClr>
                </a:solidFill>
                <a:latin typeface="나눔고딕" pitchFamily="50" charset="-127"/>
                <a:ea typeface="나눔고딕" pitchFamily="50" charset="-127"/>
              </a:rPr>
              <a:t>active</a:t>
            </a:r>
          </a:p>
          <a:p>
            <a:pPr marL="228600">
              <a:lnSpc>
                <a:spcPts val="1400"/>
              </a:lnSpc>
            </a:pPr>
            <a:r>
              <a:rPr lang="en-US" altLang="ko-KR" sz="1100" spc="-20" dirty="0">
                <a:solidFill>
                  <a:prstClr val="black">
                    <a:lumMod val="75000"/>
                    <a:lumOff val="25000"/>
                  </a:prstClr>
                </a:solidFill>
                <a:latin typeface="나눔고딕" pitchFamily="50" charset="-127"/>
                <a:ea typeface="나눔고딕" pitchFamily="50" charset="-127"/>
              </a:rPr>
              <a:t> </a:t>
            </a:r>
            <a:r>
              <a:rPr lang="en-US" altLang="ko-KR" sz="1100" spc="-20" dirty="0">
                <a:solidFill>
                  <a:prstClr val="black">
                    <a:lumMod val="75000"/>
                    <a:lumOff val="25000"/>
                  </a:prstClr>
                </a:solidFill>
                <a:latin typeface="나눔고딕" pitchFamily="50" charset="-127"/>
                <a:ea typeface="나눔고딕" pitchFamily="50" charset="-127"/>
              </a:rPr>
              <a:t>  as </a:t>
            </a:r>
            <a:r>
              <a:rPr lang="en-US" altLang="ko-KR" sz="1100" spc="-20" dirty="0">
                <a:solidFill>
                  <a:prstClr val="black">
                    <a:lumMod val="75000"/>
                    <a:lumOff val="25000"/>
                  </a:prstClr>
                </a:solidFill>
                <a:latin typeface="나눔고딕" pitchFamily="50" charset="-127"/>
                <a:ea typeface="나눔고딕" pitchFamily="50" charset="-127"/>
              </a:rPr>
              <a:t>president of Korean Church </a:t>
            </a:r>
            <a:r>
              <a:rPr lang="en-US" altLang="ko-KR" sz="1100" spc="-20" dirty="0">
                <a:solidFill>
                  <a:prstClr val="black">
                    <a:lumMod val="75000"/>
                    <a:lumOff val="25000"/>
                  </a:prstClr>
                </a:solidFill>
                <a:latin typeface="나눔고딕" pitchFamily="50" charset="-127"/>
                <a:ea typeface="나눔고딕" pitchFamily="50" charset="-127"/>
              </a:rPr>
              <a:t>Federation.</a:t>
            </a:r>
          </a:p>
          <a:p>
            <a:pPr marL="228600" indent="133350">
              <a:lnSpc>
                <a:spcPts val="1400"/>
              </a:lnSpc>
              <a:buFont typeface="Arial" pitchFamily="34" charset="0"/>
              <a:buChar char="•"/>
            </a:pPr>
            <a:r>
              <a:rPr lang="en-US" altLang="ko-KR" sz="1100" spc="-20" dirty="0">
                <a:solidFill>
                  <a:prstClr val="black">
                    <a:lumMod val="75000"/>
                    <a:lumOff val="25000"/>
                  </a:prstClr>
                </a:solidFill>
                <a:latin typeface="나눔고딕" pitchFamily="50" charset="-127"/>
                <a:ea typeface="나눔고딕" pitchFamily="50" charset="-127"/>
              </a:rPr>
              <a:t>His position in our Association is the standing representative chairman of Korea </a:t>
            </a:r>
            <a:r>
              <a:rPr lang="en-US" altLang="ko-KR" sz="1100" spc="-20" dirty="0">
                <a:solidFill>
                  <a:prstClr val="black">
                    <a:lumMod val="75000"/>
                    <a:lumOff val="25000"/>
                  </a:prstClr>
                </a:solidFill>
                <a:latin typeface="나눔고딕" pitchFamily="50" charset="-127"/>
                <a:ea typeface="나눔고딕" pitchFamily="50" charset="-127"/>
              </a:rPr>
              <a:t>Peaceful</a:t>
            </a:r>
          </a:p>
          <a:p>
            <a:pPr marL="228600">
              <a:lnSpc>
                <a:spcPts val="1400"/>
              </a:lnSpc>
            </a:pPr>
            <a:r>
              <a:rPr lang="en-US" altLang="ko-KR" sz="1100" spc="-20" dirty="0">
                <a:solidFill>
                  <a:prstClr val="black">
                    <a:lumMod val="75000"/>
                    <a:lumOff val="25000"/>
                  </a:prstClr>
                </a:solidFill>
                <a:latin typeface="나눔고딕" pitchFamily="50" charset="-127"/>
                <a:ea typeface="나눔고딕" pitchFamily="50" charset="-127"/>
              </a:rPr>
              <a:t> </a:t>
            </a:r>
            <a:r>
              <a:rPr lang="en-US" altLang="ko-KR" sz="1100" spc="-20" dirty="0">
                <a:solidFill>
                  <a:prstClr val="black">
                    <a:lumMod val="75000"/>
                    <a:lumOff val="25000"/>
                  </a:prstClr>
                </a:solidFill>
                <a:latin typeface="나눔고딕" pitchFamily="50" charset="-127"/>
                <a:ea typeface="나눔고딕" pitchFamily="50" charset="-127"/>
              </a:rPr>
              <a:t>  Unification </a:t>
            </a:r>
            <a:r>
              <a:rPr lang="en-US" altLang="ko-KR" sz="1100" spc="-20" dirty="0">
                <a:solidFill>
                  <a:prstClr val="black">
                    <a:lumMod val="75000"/>
                    <a:lumOff val="25000"/>
                  </a:prstClr>
                </a:solidFill>
                <a:latin typeface="나눔고딕" pitchFamily="50" charset="-127"/>
                <a:ea typeface="나눔고딕" pitchFamily="50" charset="-127"/>
              </a:rPr>
              <a:t>National Culture Festival Organizing </a:t>
            </a:r>
            <a:r>
              <a:rPr lang="en-US" altLang="ko-KR" sz="1100" spc="-20" dirty="0">
                <a:solidFill>
                  <a:prstClr val="black">
                    <a:lumMod val="75000"/>
                    <a:lumOff val="25000"/>
                  </a:prstClr>
                </a:solidFill>
                <a:latin typeface="나눔고딕" pitchFamily="50" charset="-127"/>
                <a:ea typeface="나눔고딕" pitchFamily="50" charset="-127"/>
              </a:rPr>
              <a:t>Committee.</a:t>
            </a:r>
            <a:endParaRPr lang="en-US" altLang="ko-KR" sz="1100" spc="-20" dirty="0">
              <a:solidFill>
                <a:prstClr val="black">
                  <a:lumMod val="75000"/>
                  <a:lumOff val="25000"/>
                </a:prstClr>
              </a:solidFill>
              <a:latin typeface="나눔고딕" pitchFamily="50" charset="-127"/>
              <a:ea typeface="나눔고딕" pitchFamily="50" charset="-127"/>
            </a:endParaRPr>
          </a:p>
        </p:txBody>
      </p:sp>
    </p:spTree>
    <p:extLst>
      <p:ext uri="{BB962C8B-B14F-4D97-AF65-F5344CB8AC3E}">
        <p14:creationId xmlns:p14="http://schemas.microsoft.com/office/powerpoint/2010/main" val="3091295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1" y="0"/>
            <a:ext cx="9144000" cy="52292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2" y="0"/>
            <a:ext cx="7452322" cy="6861600"/>
          </a:xfrm>
          <a:prstGeom prst="rect">
            <a:avLst/>
          </a:prstGeom>
          <a:blipFill>
            <a:blip r:embed="rId2" cstate="email"/>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7992" y="1814961"/>
            <a:ext cx="7772400" cy="1470025"/>
          </a:xfrm>
          <a:effectLst>
            <a:outerShdw blurRad="76200" dist="12700" dir="2700000" algn="tl" rotWithShape="0">
              <a:prstClr val="black">
                <a:alpha val="40000"/>
              </a:prstClr>
            </a:outerShdw>
          </a:effectLst>
        </p:spPr>
        <p:txBody>
          <a:bodyPr>
            <a:noAutofit/>
          </a:bodyPr>
          <a:lstStyle/>
          <a:p>
            <a:pPr algn="l">
              <a:lnSpc>
                <a:spcPts val="5600"/>
              </a:lnSpc>
            </a:pPr>
            <a:r>
              <a:rPr lang="en-US" altLang="ko-KR" sz="4000" b="1" spc="-150" dirty="0">
                <a:solidFill>
                  <a:schemeClr val="bg1"/>
                </a:solidFill>
              </a:rPr>
              <a:t>02 Time Table</a:t>
            </a:r>
            <a:endParaRPr lang="ko-KR" altLang="en-US" sz="4000" dirty="0">
              <a:solidFill>
                <a:schemeClr val="bg1"/>
              </a:solidFill>
            </a:endParaRPr>
          </a:p>
        </p:txBody>
      </p:sp>
      <p:sp>
        <p:nvSpPr>
          <p:cNvPr id="5" name="TextBox 4"/>
          <p:cNvSpPr txBox="1"/>
          <p:nvPr/>
        </p:nvSpPr>
        <p:spPr>
          <a:xfrm>
            <a:off x="7380312" y="6453336"/>
            <a:ext cx="1584176" cy="215444"/>
          </a:xfrm>
          <a:prstGeom prst="rect">
            <a:avLst/>
          </a:prstGeom>
          <a:noFill/>
        </p:spPr>
        <p:txBody>
          <a:bodyPr wrap="square" rtlCol="0">
            <a:spAutoFit/>
          </a:bodyPr>
          <a:lstStyle/>
          <a:p>
            <a:pPr algn="r"/>
            <a:r>
              <a:rPr lang="en-US" altLang="ko-KR" sz="800" spc="-30" dirty="0">
                <a:solidFill>
                  <a:schemeClr val="tx1">
                    <a:lumMod val="50000"/>
                    <a:lumOff val="50000"/>
                  </a:schemeClr>
                </a:solidFill>
                <a:latin typeface="나눔고딕" pitchFamily="50" charset="-127"/>
                <a:ea typeface="나눔고딕" pitchFamily="50" charset="-127"/>
              </a:rPr>
              <a:t>8</a:t>
            </a:r>
            <a:r>
              <a:rPr lang="en-US" altLang="ko-KR" sz="800" spc="-30" dirty="0">
                <a:solidFill>
                  <a:schemeClr val="tx1">
                    <a:lumMod val="50000"/>
                    <a:lumOff val="50000"/>
                  </a:schemeClr>
                </a:solidFill>
                <a:latin typeface="나눔고딕" pitchFamily="50" charset="-127"/>
                <a:ea typeface="나눔고딕" pitchFamily="50" charset="-127"/>
              </a:rPr>
              <a:t> / 24</a:t>
            </a:r>
            <a:endParaRPr lang="en-US" altLang="ko-KR" sz="800" spc="-30" dirty="0">
              <a:solidFill>
                <a:schemeClr val="tx1">
                  <a:lumMod val="50000"/>
                  <a:lumOff val="50000"/>
                </a:schemeClr>
              </a:solidFill>
              <a:latin typeface="나눔고딕" pitchFamily="50" charset="-127"/>
              <a:ea typeface="나눔고딕" pitchFamily="50" charset="-127"/>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p:cNvSpPr/>
          <p:nvPr/>
        </p:nvSpPr>
        <p:spPr>
          <a:xfrm>
            <a:off x="0" y="0"/>
            <a:ext cx="899592" cy="6858000"/>
          </a:xfrm>
          <a:prstGeom prst="rect">
            <a:avLst/>
          </a:prstGeom>
          <a:solidFill>
            <a:schemeClr val="bg2">
              <a:lumMod val="9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p:cNvSpPr/>
          <p:nvPr/>
        </p:nvSpPr>
        <p:spPr>
          <a:xfrm>
            <a:off x="0" y="0"/>
            <a:ext cx="9144000" cy="1268760"/>
          </a:xfrm>
          <a:prstGeom prst="rect">
            <a:avLst/>
          </a:prstGeom>
          <a:blipFill dpi="0" rotWithShape="1">
            <a:blip r:embed="rId2" cstate="email">
              <a:alphaModFix amt="90000"/>
            </a:blip>
            <a:srcRect/>
            <a:stretch>
              <a:fillRect/>
            </a:stretch>
          </a:blip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323528" y="332656"/>
            <a:ext cx="1008112" cy="576064"/>
          </a:xfrm>
          <a:effectLst>
            <a:outerShdw blurRad="76200" dist="12700" dir="2700000" algn="tl" rotWithShape="0">
              <a:prstClr val="black">
                <a:alpha val="40000"/>
              </a:prstClr>
            </a:outerShdw>
          </a:effectLst>
        </p:spPr>
        <p:txBody>
          <a:bodyPr>
            <a:noAutofit/>
          </a:bodyPr>
          <a:lstStyle/>
          <a:p>
            <a:pPr algn="l"/>
            <a:r>
              <a:rPr lang="en-US" altLang="ko-KR" sz="2400" b="1" dirty="0">
                <a:solidFill>
                  <a:schemeClr val="bg1"/>
                </a:solidFill>
              </a:rPr>
              <a:t>2-1</a:t>
            </a:r>
            <a:endParaRPr lang="ko-KR" altLang="en-US" sz="2400" b="1" dirty="0">
              <a:solidFill>
                <a:schemeClr val="bg1"/>
              </a:solidFill>
            </a:endParaRPr>
          </a:p>
        </p:txBody>
      </p:sp>
      <p:sp>
        <p:nvSpPr>
          <p:cNvPr id="15" name="TextBox 14"/>
          <p:cNvSpPr txBox="1"/>
          <p:nvPr/>
        </p:nvSpPr>
        <p:spPr>
          <a:xfrm>
            <a:off x="7380312" y="6453336"/>
            <a:ext cx="1584176" cy="215444"/>
          </a:xfrm>
          <a:prstGeom prst="rect">
            <a:avLst/>
          </a:prstGeom>
          <a:noFill/>
        </p:spPr>
        <p:txBody>
          <a:bodyPr wrap="square" rtlCol="0">
            <a:spAutoFit/>
          </a:bodyPr>
          <a:lstStyle/>
          <a:p>
            <a:pPr algn="r"/>
            <a:fld id="{C2D87073-B536-4BD0-AC8A-C4DE864BF7CE}" type="slidenum">
              <a:rPr lang="en-US" altLang="ko-KR" sz="800" spc="-30">
                <a:solidFill>
                  <a:schemeClr val="tx1">
                    <a:lumMod val="50000"/>
                    <a:lumOff val="50000"/>
                  </a:schemeClr>
                </a:solidFill>
                <a:latin typeface="나눔고딕" pitchFamily="50" charset="-127"/>
                <a:ea typeface="나눔고딕" pitchFamily="50" charset="-127"/>
              </a:rPr>
              <a:pPr algn="r"/>
              <a:t>9</a:t>
            </a:fld>
            <a:r>
              <a:rPr lang="en-US" altLang="ko-KR" sz="800" spc="-30" dirty="0">
                <a:solidFill>
                  <a:schemeClr val="tx1">
                    <a:lumMod val="50000"/>
                    <a:lumOff val="50000"/>
                  </a:schemeClr>
                </a:solidFill>
                <a:latin typeface="나눔고딕" pitchFamily="50" charset="-127"/>
                <a:ea typeface="나눔고딕" pitchFamily="50" charset="-127"/>
              </a:rPr>
              <a:t> / 12</a:t>
            </a:r>
            <a:endParaRPr lang="en-US" altLang="ko-KR" sz="800" spc="-30" dirty="0">
              <a:solidFill>
                <a:schemeClr val="tx1">
                  <a:lumMod val="50000"/>
                  <a:lumOff val="50000"/>
                </a:schemeClr>
              </a:solidFill>
              <a:latin typeface="나눔고딕" pitchFamily="50" charset="-127"/>
              <a:ea typeface="나눔고딕" pitchFamily="50" charset="-127"/>
            </a:endParaRPr>
          </a:p>
        </p:txBody>
      </p:sp>
      <p:sp>
        <p:nvSpPr>
          <p:cNvPr id="18" name="제목 1"/>
          <p:cNvSpPr txBox="1">
            <a:spLocks/>
          </p:cNvSpPr>
          <p:nvPr/>
        </p:nvSpPr>
        <p:spPr>
          <a:xfrm>
            <a:off x="1259632" y="332656"/>
            <a:ext cx="5032690" cy="576064"/>
          </a:xfrm>
          <a:prstGeom prst="rect">
            <a:avLst/>
          </a:prstGeom>
          <a:effectLst>
            <a:outerShdw blurRad="76200" dist="12700" dir="2700000" algn="tl" rotWithShape="0">
              <a:prstClr val="black">
                <a:alpha val="50000"/>
              </a:prstClr>
            </a:outerShdw>
          </a:effectLst>
        </p:spPr>
        <p:txBody>
          <a:bodyPr vert="horz" lIns="91440" tIns="45720" rIns="91440" bIns="45720" rtlCol="0" anchor="ctr">
            <a:noAutofit/>
          </a:bodyPr>
          <a:lstStyle/>
          <a:p>
            <a:pPr defTabSz="914400">
              <a:spcBef>
                <a:spcPct val="0"/>
              </a:spcBef>
              <a:defRPr/>
            </a:pPr>
            <a:r>
              <a:rPr lang="en-US" altLang="ko-KR" sz="2400" b="1" dirty="0">
                <a:solidFill>
                  <a:schemeClr val="bg1"/>
                </a:solidFill>
                <a:latin typeface="나눔고딕" pitchFamily="50" charset="-127"/>
                <a:ea typeface="나눔고딕" pitchFamily="50" charset="-127"/>
                <a:cs typeface="+mj-cs"/>
              </a:rPr>
              <a:t>Overall Outline</a:t>
            </a:r>
            <a:endParaRPr lang="ko-KR" altLang="en-US" sz="2400" b="1" dirty="0">
              <a:solidFill>
                <a:schemeClr val="bg1"/>
              </a:solidFill>
              <a:latin typeface="나눔고딕" pitchFamily="50" charset="-127"/>
              <a:ea typeface="나눔고딕" pitchFamily="50" charset="-127"/>
              <a:cs typeface="+mj-cs"/>
            </a:endParaRPr>
          </a:p>
        </p:txBody>
      </p:sp>
      <p:sp>
        <p:nvSpPr>
          <p:cNvPr id="19" name="부제목 2"/>
          <p:cNvSpPr>
            <a:spLocks noGrp="1"/>
          </p:cNvSpPr>
          <p:nvPr>
            <p:ph type="subTitle" idx="1"/>
          </p:nvPr>
        </p:nvSpPr>
        <p:spPr>
          <a:xfrm>
            <a:off x="1333208" y="1304764"/>
            <a:ext cx="5391162" cy="360040"/>
          </a:xfrm>
        </p:spPr>
        <p:txBody>
          <a:bodyPr>
            <a:noAutofit/>
          </a:bodyPr>
          <a:lstStyle/>
          <a:p>
            <a:pPr algn="l"/>
            <a:r>
              <a:rPr lang="en-US" altLang="ko-KR" sz="1400" b="1" spc="-20" dirty="0">
                <a:solidFill>
                  <a:schemeClr val="tx1">
                    <a:lumMod val="75000"/>
                    <a:lumOff val="25000"/>
                  </a:schemeClr>
                </a:solidFill>
              </a:rPr>
              <a:t>01     Event Title : 2017 Berlin International Peace Conference</a:t>
            </a:r>
          </a:p>
        </p:txBody>
      </p:sp>
      <p:sp>
        <p:nvSpPr>
          <p:cNvPr id="20" name="부제목 2"/>
          <p:cNvSpPr txBox="1">
            <a:spLocks/>
          </p:cNvSpPr>
          <p:nvPr/>
        </p:nvSpPr>
        <p:spPr>
          <a:xfrm>
            <a:off x="1333208" y="1579898"/>
            <a:ext cx="4032448" cy="360040"/>
          </a:xfrm>
          <a:prstGeom prst="rect">
            <a:avLst/>
          </a:prstGeom>
        </p:spPr>
        <p:txBody>
          <a:bodyPr vert="horz" lIns="91440" tIns="45720" rIns="91440" bIns="45720" rtlCol="0">
            <a:normAutofit/>
          </a:bodyPr>
          <a:lstStyle/>
          <a:p>
            <a:pPr lvl="0">
              <a:spcBef>
                <a:spcPct val="20000"/>
              </a:spcBef>
            </a:pPr>
            <a:r>
              <a:rPr lang="en-US" altLang="ko-KR" sz="1400" b="1" spc="-20" dirty="0">
                <a:solidFill>
                  <a:schemeClr val="tx1">
                    <a:lumMod val="75000"/>
                    <a:lumOff val="25000"/>
                  </a:schemeClr>
                </a:solidFill>
                <a:latin typeface="나눔고딕" pitchFamily="50" charset="-127"/>
                <a:ea typeface="나눔고딕" pitchFamily="50" charset="-127"/>
              </a:rPr>
              <a:t>02     Subject </a:t>
            </a:r>
            <a:r>
              <a:rPr lang="en-US" altLang="ko-KR" sz="1400" b="1" spc="-20" dirty="0">
                <a:solidFill>
                  <a:schemeClr val="tx1">
                    <a:lumMod val="75000"/>
                    <a:lumOff val="25000"/>
                  </a:schemeClr>
                </a:solidFill>
                <a:latin typeface="나눔고딕" pitchFamily="50" charset="-127"/>
                <a:ea typeface="나눔고딕" pitchFamily="50" charset="-127"/>
              </a:rPr>
              <a:t>:  Unification, make the way</a:t>
            </a:r>
            <a:endParaRPr lang="en-US" altLang="ko-KR" sz="1400" b="1" spc="-20" dirty="0">
              <a:solidFill>
                <a:schemeClr val="tx1">
                  <a:lumMod val="75000"/>
                  <a:lumOff val="25000"/>
                </a:schemeClr>
              </a:solidFill>
              <a:latin typeface="나눔고딕" pitchFamily="50" charset="-127"/>
              <a:ea typeface="나눔고딕" pitchFamily="50" charset="-127"/>
            </a:endParaRPr>
          </a:p>
        </p:txBody>
      </p:sp>
      <p:sp>
        <p:nvSpPr>
          <p:cNvPr id="21" name="부제목 2"/>
          <p:cNvSpPr txBox="1">
            <a:spLocks/>
          </p:cNvSpPr>
          <p:nvPr/>
        </p:nvSpPr>
        <p:spPr>
          <a:xfrm>
            <a:off x="1340828" y="1852039"/>
            <a:ext cx="4951494" cy="360040"/>
          </a:xfrm>
          <a:prstGeom prst="rect">
            <a:avLst/>
          </a:prstGeom>
        </p:spPr>
        <p:txBody>
          <a:bodyPr vert="horz" lIns="91440" tIns="45720" rIns="91440" bIns="45720" rtlCol="0">
            <a:noAutofit/>
          </a:bodyPr>
          <a:lstStyle/>
          <a:p>
            <a:pPr lvl="0">
              <a:spcBef>
                <a:spcPct val="20000"/>
              </a:spcBef>
            </a:pPr>
            <a:r>
              <a:rPr lang="en-US" altLang="ko-KR" sz="1400" b="1" spc="-20" dirty="0">
                <a:solidFill>
                  <a:schemeClr val="tx1">
                    <a:lumMod val="75000"/>
                    <a:lumOff val="25000"/>
                  </a:schemeClr>
                </a:solidFill>
                <a:latin typeface="나눔고딕" pitchFamily="50" charset="-127"/>
                <a:ea typeface="나눔고딕" pitchFamily="50" charset="-127"/>
              </a:rPr>
              <a:t>03     </a:t>
            </a:r>
            <a:r>
              <a:rPr lang="en-US" altLang="ko-KR" sz="1400" b="1" spc="-20" dirty="0">
                <a:solidFill>
                  <a:schemeClr val="tx1">
                    <a:lumMod val="75000"/>
                    <a:lumOff val="25000"/>
                  </a:schemeClr>
                </a:solidFill>
                <a:latin typeface="나눔고딕" pitchFamily="50" charset="-127"/>
                <a:ea typeface="나눔고딕" pitchFamily="50" charset="-127"/>
              </a:rPr>
              <a:t>Time </a:t>
            </a:r>
            <a:r>
              <a:rPr lang="en-US" altLang="ko-KR" sz="1400" b="1" spc="-20" dirty="0">
                <a:solidFill>
                  <a:schemeClr val="tx1">
                    <a:lumMod val="75000"/>
                    <a:lumOff val="25000"/>
                  </a:schemeClr>
                </a:solidFill>
                <a:latin typeface="나눔고딕" pitchFamily="50" charset="-127"/>
                <a:ea typeface="나눔고딕" pitchFamily="50" charset="-127"/>
              </a:rPr>
              <a:t>: October </a:t>
            </a:r>
            <a:r>
              <a:rPr lang="en-US" altLang="ko-KR" sz="1400" b="1" spc="-20" dirty="0">
                <a:solidFill>
                  <a:schemeClr val="tx1">
                    <a:lumMod val="75000"/>
                    <a:lumOff val="25000"/>
                  </a:schemeClr>
                </a:solidFill>
                <a:latin typeface="나눔고딕" pitchFamily="50" charset="-127"/>
                <a:ea typeface="나눔고딕" pitchFamily="50" charset="-127"/>
              </a:rPr>
              <a:t>2 (Mon) to 6 (Fri) </a:t>
            </a:r>
            <a:r>
              <a:rPr lang="en-US" altLang="ko-KR" sz="1400" b="1" spc="-20" dirty="0">
                <a:solidFill>
                  <a:schemeClr val="tx1">
                    <a:lumMod val="75000"/>
                    <a:lumOff val="25000"/>
                  </a:schemeClr>
                </a:solidFill>
                <a:latin typeface="나눔고딕" pitchFamily="50" charset="-127"/>
                <a:ea typeface="나눔고딕" pitchFamily="50" charset="-127"/>
              </a:rPr>
              <a:t>October, </a:t>
            </a:r>
            <a:r>
              <a:rPr lang="en-US" altLang="ko-KR" sz="1400" b="1" spc="-20" dirty="0">
                <a:solidFill>
                  <a:schemeClr val="tx1">
                    <a:lumMod val="75000"/>
                    <a:lumOff val="25000"/>
                  </a:schemeClr>
                </a:solidFill>
                <a:latin typeface="나눔고딕" pitchFamily="50" charset="-127"/>
                <a:ea typeface="나눔고딕" pitchFamily="50" charset="-127"/>
              </a:rPr>
              <a:t>2017  </a:t>
            </a:r>
            <a:endParaRPr lang="en-US" altLang="ko-KR" sz="1400" b="1" spc="-20" dirty="0">
              <a:solidFill>
                <a:schemeClr val="tx1">
                  <a:lumMod val="75000"/>
                  <a:lumOff val="25000"/>
                </a:schemeClr>
              </a:solidFill>
              <a:latin typeface="나눔고딕" pitchFamily="50" charset="-127"/>
              <a:ea typeface="나눔고딕" pitchFamily="50" charset="-127"/>
            </a:endParaRPr>
          </a:p>
        </p:txBody>
      </p:sp>
      <p:sp>
        <p:nvSpPr>
          <p:cNvPr id="22" name="부제목 2"/>
          <p:cNvSpPr txBox="1">
            <a:spLocks/>
          </p:cNvSpPr>
          <p:nvPr/>
        </p:nvSpPr>
        <p:spPr>
          <a:xfrm>
            <a:off x="1326000" y="2119458"/>
            <a:ext cx="4032448" cy="360040"/>
          </a:xfrm>
          <a:prstGeom prst="rect">
            <a:avLst/>
          </a:prstGeom>
        </p:spPr>
        <p:txBody>
          <a:bodyPr vert="horz" lIns="91440" tIns="45720" rIns="91440" bIns="45720" rtlCol="0">
            <a:normAutofit/>
          </a:bodyPr>
          <a:lstStyle/>
          <a:p>
            <a:pPr lvl="0">
              <a:spcBef>
                <a:spcPct val="20000"/>
              </a:spcBef>
            </a:pPr>
            <a:r>
              <a:rPr lang="en-US" altLang="ko-KR" sz="1400" b="1" spc="-20" dirty="0">
                <a:solidFill>
                  <a:schemeClr val="tx1">
                    <a:lumMod val="75000"/>
                    <a:lumOff val="25000"/>
                  </a:schemeClr>
                </a:solidFill>
                <a:latin typeface="나눔고딕" pitchFamily="50" charset="-127"/>
                <a:ea typeface="나눔고딕" pitchFamily="50" charset="-127"/>
              </a:rPr>
              <a:t>04     </a:t>
            </a:r>
            <a:r>
              <a:rPr lang="en-US" altLang="ko-KR" sz="1400" b="1" spc="-20" dirty="0">
                <a:solidFill>
                  <a:schemeClr val="tx1">
                    <a:lumMod val="75000"/>
                    <a:lumOff val="25000"/>
                  </a:schemeClr>
                </a:solidFill>
                <a:latin typeface="나눔고딕" pitchFamily="50" charset="-127"/>
                <a:ea typeface="나눔고딕" pitchFamily="50" charset="-127"/>
              </a:rPr>
              <a:t>Place </a:t>
            </a:r>
            <a:r>
              <a:rPr lang="en-US" altLang="ko-KR" sz="1400" b="1" spc="-20" dirty="0">
                <a:solidFill>
                  <a:schemeClr val="tx1">
                    <a:lumMod val="75000"/>
                    <a:lumOff val="25000"/>
                  </a:schemeClr>
                </a:solidFill>
                <a:latin typeface="나눔고딕" pitchFamily="50" charset="-127"/>
                <a:ea typeface="나눔고딕" pitchFamily="50" charset="-127"/>
              </a:rPr>
              <a:t>: Leipzig</a:t>
            </a:r>
            <a:r>
              <a:rPr lang="en-US" altLang="ko-KR" sz="1400" b="1" spc="-20" dirty="0">
                <a:solidFill>
                  <a:schemeClr val="tx1">
                    <a:lumMod val="75000"/>
                    <a:lumOff val="25000"/>
                  </a:schemeClr>
                </a:solidFill>
                <a:latin typeface="나눔고딕" pitchFamily="50" charset="-127"/>
                <a:ea typeface="나눔고딕" pitchFamily="50" charset="-127"/>
              </a:rPr>
              <a:t>, Berlin, etc. </a:t>
            </a:r>
            <a:endParaRPr lang="en-US" altLang="ko-KR" sz="1400" b="1" spc="-20" dirty="0">
              <a:solidFill>
                <a:schemeClr val="tx1">
                  <a:lumMod val="75000"/>
                  <a:lumOff val="25000"/>
                </a:schemeClr>
              </a:solidFill>
              <a:latin typeface="나눔고딕" pitchFamily="50" charset="-127"/>
              <a:ea typeface="나눔고딕" pitchFamily="50" charset="-127"/>
            </a:endParaRPr>
          </a:p>
        </p:txBody>
      </p:sp>
      <p:sp>
        <p:nvSpPr>
          <p:cNvPr id="23" name="부제목 2"/>
          <p:cNvSpPr txBox="1">
            <a:spLocks/>
          </p:cNvSpPr>
          <p:nvPr/>
        </p:nvSpPr>
        <p:spPr>
          <a:xfrm>
            <a:off x="1333208" y="2387257"/>
            <a:ext cx="5759072" cy="1869837"/>
          </a:xfrm>
          <a:prstGeom prst="rect">
            <a:avLst/>
          </a:prstGeom>
        </p:spPr>
        <p:txBody>
          <a:bodyPr vert="horz" lIns="91440" tIns="45720" rIns="91440" bIns="45720" rtlCol="0">
            <a:normAutofit lnSpcReduction="10000"/>
          </a:bodyPr>
          <a:lstStyle/>
          <a:p>
            <a:pPr lvl="0">
              <a:spcBef>
                <a:spcPct val="20000"/>
              </a:spcBef>
            </a:pPr>
            <a:r>
              <a:rPr lang="en-US" altLang="ko-KR" sz="1400" b="1" spc="-20" dirty="0">
                <a:solidFill>
                  <a:schemeClr val="tx1">
                    <a:lumMod val="75000"/>
                    <a:lumOff val="25000"/>
                  </a:schemeClr>
                </a:solidFill>
                <a:latin typeface="나눔고딕" pitchFamily="50" charset="-127"/>
                <a:ea typeface="나눔고딕" pitchFamily="50" charset="-127"/>
              </a:rPr>
              <a:t>05     Program : </a:t>
            </a:r>
          </a:p>
          <a:p>
            <a:pPr marL="228600">
              <a:lnSpc>
                <a:spcPct val="150000"/>
              </a:lnSpc>
            </a:pPr>
            <a:r>
              <a:rPr lang="ko-KR" altLang="en-US" sz="1400" b="1" spc="-20" dirty="0">
                <a:solidFill>
                  <a:prstClr val="black">
                    <a:lumMod val="75000"/>
                    <a:lumOff val="25000"/>
                  </a:prstClr>
                </a:solidFill>
                <a:latin typeface="나눔고딕" panose="020B0600000101010101" charset="-127"/>
                <a:ea typeface="나눔고딕" panose="020B0600000101010101" charset="-127"/>
              </a:rPr>
              <a:t> </a:t>
            </a:r>
            <a:r>
              <a:rPr lang="ko-KR" altLang="en-US" sz="1400" b="1" spc="-20" dirty="0">
                <a:solidFill>
                  <a:prstClr val="black">
                    <a:lumMod val="75000"/>
                    <a:lumOff val="25000"/>
                  </a:prstClr>
                </a:solidFill>
                <a:latin typeface="나눔고딕" panose="020B0600000101010101" charset="-127"/>
                <a:ea typeface="나눔고딕" panose="020B0600000101010101" charset="-127"/>
              </a:rPr>
              <a:t>       ⊙ </a:t>
            </a:r>
            <a:r>
              <a:rPr lang="en-US" altLang="ko-KR" sz="1400" b="1" spc="-20" dirty="0">
                <a:solidFill>
                  <a:prstClr val="black">
                    <a:lumMod val="75000"/>
                    <a:lumOff val="25000"/>
                  </a:prstClr>
                </a:solidFill>
                <a:latin typeface="나눔고딕" panose="020B0600000101010101" charset="-127"/>
                <a:ea typeface="나눔고딕" panose="020B0600000101010101" charset="-127"/>
              </a:rPr>
              <a:t>The </a:t>
            </a:r>
            <a:r>
              <a:rPr lang="en-US" altLang="ko-KR" sz="1400" b="1" spc="-20" dirty="0">
                <a:solidFill>
                  <a:prstClr val="black">
                    <a:lumMod val="75000"/>
                    <a:lumOff val="25000"/>
                  </a:prstClr>
                </a:solidFill>
                <a:latin typeface="나눔고딕" panose="020B0600000101010101" charset="-127"/>
                <a:ea typeface="나눔고딕" panose="020B0600000101010101" charset="-127"/>
              </a:rPr>
              <a:t>500th anniversary celebration of the Reformation</a:t>
            </a:r>
          </a:p>
          <a:p>
            <a:pPr marL="228600">
              <a:lnSpc>
                <a:spcPct val="150000"/>
              </a:lnSpc>
            </a:pPr>
            <a:r>
              <a:rPr lang="en-US" altLang="ko-KR" sz="1400" b="1" spc="-20" dirty="0">
                <a:solidFill>
                  <a:prstClr val="black">
                    <a:lumMod val="75000"/>
                    <a:lumOff val="25000"/>
                  </a:prstClr>
                </a:solidFill>
                <a:latin typeface="나눔고딕" panose="020B0600000101010101" charset="-127"/>
                <a:ea typeface="나눔고딕" panose="020B0600000101010101" charset="-127"/>
              </a:rPr>
              <a:t>        ⊙ Berlin </a:t>
            </a:r>
            <a:r>
              <a:rPr lang="en-US" altLang="ko-KR" sz="1400" b="1" spc="-20" dirty="0">
                <a:solidFill>
                  <a:prstClr val="black">
                    <a:lumMod val="75000"/>
                    <a:lumOff val="25000"/>
                  </a:prstClr>
                </a:solidFill>
                <a:latin typeface="나눔고딕" panose="020B0600000101010101" charset="-127"/>
                <a:ea typeface="나눔고딕" panose="020B0600000101010101" charset="-127"/>
              </a:rPr>
              <a:t>International Peace Conference and peace concert</a:t>
            </a:r>
          </a:p>
          <a:p>
            <a:pPr marL="228600">
              <a:lnSpc>
                <a:spcPct val="150000"/>
              </a:lnSpc>
            </a:pPr>
            <a:r>
              <a:rPr lang="en-US" altLang="ko-KR" sz="1400" b="1" spc="-20" dirty="0">
                <a:solidFill>
                  <a:prstClr val="black">
                    <a:lumMod val="75000"/>
                    <a:lumOff val="25000"/>
                  </a:prstClr>
                </a:solidFill>
                <a:latin typeface="나눔고딕" panose="020B0600000101010101" charset="-127"/>
                <a:ea typeface="나눔고딕" panose="020B0600000101010101" charset="-127"/>
              </a:rPr>
              <a:t>        ⊙ Leipzig </a:t>
            </a:r>
            <a:r>
              <a:rPr lang="en-US" altLang="ko-KR" sz="1400" b="1" spc="-20" dirty="0">
                <a:solidFill>
                  <a:prstClr val="black">
                    <a:lumMod val="75000"/>
                    <a:lumOff val="25000"/>
                  </a:prstClr>
                </a:solidFill>
                <a:latin typeface="나눔고딕" panose="020B0600000101010101" charset="-127"/>
                <a:ea typeface="나눔고딕" panose="020B0600000101010101" charset="-127"/>
              </a:rPr>
              <a:t>Inter-Korean Church Peace Prayer Meeting </a:t>
            </a:r>
            <a:r>
              <a:rPr lang="en-US" altLang="ko-KR" sz="1400" b="1" spc="-20" dirty="0">
                <a:solidFill>
                  <a:prstClr val="black">
                    <a:lumMod val="75000"/>
                    <a:lumOff val="25000"/>
                  </a:prstClr>
                </a:solidFill>
                <a:latin typeface="나눔고딕" panose="020B0600000101010101" charset="-127"/>
                <a:ea typeface="나눔고딕" panose="020B0600000101010101" charset="-127"/>
              </a:rPr>
              <a:t>and</a:t>
            </a:r>
          </a:p>
          <a:p>
            <a:pPr marL="228600">
              <a:lnSpc>
                <a:spcPct val="150000"/>
              </a:lnSpc>
            </a:pPr>
            <a:r>
              <a:rPr lang="en-US" altLang="ko-KR" sz="1400" b="1" spc="-20" dirty="0">
                <a:solidFill>
                  <a:prstClr val="black">
                    <a:lumMod val="75000"/>
                    <a:lumOff val="25000"/>
                  </a:prstClr>
                </a:solidFill>
                <a:latin typeface="나눔고딕" panose="020B0600000101010101" charset="-127"/>
                <a:ea typeface="나눔고딕" panose="020B0600000101010101" charset="-127"/>
              </a:rPr>
              <a:t> </a:t>
            </a:r>
            <a:r>
              <a:rPr lang="en-US" altLang="ko-KR" sz="1400" b="1" spc="-20" dirty="0">
                <a:solidFill>
                  <a:prstClr val="black">
                    <a:lumMod val="75000"/>
                    <a:lumOff val="25000"/>
                  </a:prstClr>
                </a:solidFill>
                <a:latin typeface="나눔고딕" panose="020B0600000101010101" charset="-127"/>
                <a:ea typeface="나눔고딕" panose="020B0600000101010101" charset="-127"/>
              </a:rPr>
              <a:t>       ⊙ South-North </a:t>
            </a:r>
            <a:r>
              <a:rPr lang="en-US" altLang="ko-KR" sz="1400" b="1" spc="-20" dirty="0">
                <a:solidFill>
                  <a:prstClr val="black">
                    <a:lumMod val="75000"/>
                    <a:lumOff val="25000"/>
                  </a:prstClr>
                </a:solidFill>
                <a:latin typeface="나눔고딕" panose="020B0600000101010101" charset="-127"/>
                <a:ea typeface="나눔고딕" panose="020B0600000101010101" charset="-127"/>
              </a:rPr>
              <a:t>Peace Concert</a:t>
            </a:r>
          </a:p>
          <a:p>
            <a:pPr marL="228600">
              <a:lnSpc>
                <a:spcPct val="150000"/>
              </a:lnSpc>
            </a:pPr>
            <a:r>
              <a:rPr lang="en-US" altLang="ko-KR" sz="1400" b="1" spc="-20" dirty="0">
                <a:solidFill>
                  <a:prstClr val="black">
                    <a:lumMod val="75000"/>
                    <a:lumOff val="25000"/>
                  </a:prstClr>
                </a:solidFill>
                <a:latin typeface="나눔고딕" panose="020B0600000101010101" charset="-127"/>
                <a:ea typeface="나눔고딕" panose="020B0600000101010101" charset="-127"/>
              </a:rPr>
              <a:t>        ⊙  International Symposium</a:t>
            </a:r>
            <a:endParaRPr lang="en-US" altLang="ko-KR" sz="1400" b="1" spc="-20" dirty="0">
              <a:solidFill>
                <a:prstClr val="black">
                  <a:lumMod val="75000"/>
                  <a:lumOff val="25000"/>
                </a:prstClr>
              </a:solidFill>
              <a:latin typeface="나눔고딕" panose="020B0600000101010101" charset="-127"/>
              <a:ea typeface="나눔고딕" panose="020B0600000101010101" charset="-127"/>
            </a:endParaRPr>
          </a:p>
        </p:txBody>
      </p:sp>
      <p:sp>
        <p:nvSpPr>
          <p:cNvPr id="24" name="부제목 2"/>
          <p:cNvSpPr txBox="1">
            <a:spLocks/>
          </p:cNvSpPr>
          <p:nvPr/>
        </p:nvSpPr>
        <p:spPr>
          <a:xfrm>
            <a:off x="1333208" y="4147034"/>
            <a:ext cx="7198940" cy="553093"/>
          </a:xfrm>
          <a:prstGeom prst="rect">
            <a:avLst/>
          </a:prstGeom>
        </p:spPr>
        <p:txBody>
          <a:bodyPr vert="horz" lIns="91440" tIns="45720" rIns="91440" bIns="45720" rtlCol="0">
            <a:normAutofit lnSpcReduction="10000"/>
          </a:bodyPr>
          <a:lstStyle/>
          <a:p>
            <a:pPr lvl="0">
              <a:spcBef>
                <a:spcPct val="20000"/>
              </a:spcBef>
            </a:pPr>
            <a:r>
              <a:rPr lang="en-US" altLang="ko-KR" sz="1400" b="1" spc="-20" dirty="0">
                <a:solidFill>
                  <a:schemeClr val="tx1">
                    <a:lumMod val="75000"/>
                    <a:lumOff val="25000"/>
                  </a:schemeClr>
                </a:solidFill>
                <a:latin typeface="나눔고딕" pitchFamily="50" charset="-127"/>
                <a:ea typeface="나눔고딕" pitchFamily="50" charset="-127"/>
              </a:rPr>
              <a:t>06     Hosting : </a:t>
            </a:r>
            <a:r>
              <a:rPr lang="ko-KR" altLang="en-US" sz="1400" b="1" spc="-20" dirty="0">
                <a:solidFill>
                  <a:schemeClr val="tx1">
                    <a:lumMod val="75000"/>
                    <a:lumOff val="25000"/>
                  </a:schemeClr>
                </a:solidFill>
                <a:latin typeface="나눔고딕" pitchFamily="50" charset="-127"/>
                <a:ea typeface="나눔고딕" pitchFamily="50" charset="-127"/>
              </a:rPr>
              <a:t> </a:t>
            </a:r>
            <a:r>
              <a:rPr lang="en-US" altLang="ko-KR" sz="1400" b="1" spc="-20" dirty="0">
                <a:solidFill>
                  <a:schemeClr val="tx1">
                    <a:lumMod val="75000"/>
                    <a:lumOff val="25000"/>
                  </a:schemeClr>
                </a:solidFill>
                <a:latin typeface="나눔고딕" pitchFamily="50" charset="-127"/>
                <a:ea typeface="나눔고딕" pitchFamily="50" charset="-127"/>
              </a:rPr>
              <a:t>Peaceful unification of the Republic of Korea </a:t>
            </a:r>
            <a:r>
              <a:rPr lang="en-US" altLang="ko-KR" sz="1400" b="1" spc="-20" dirty="0">
                <a:solidFill>
                  <a:schemeClr val="tx1">
                    <a:lumMod val="75000"/>
                    <a:lumOff val="25000"/>
                  </a:schemeClr>
                </a:solidFill>
                <a:latin typeface="나눔고딕" pitchFamily="50" charset="-127"/>
                <a:ea typeface="나눔고딕" pitchFamily="50" charset="-127"/>
              </a:rPr>
              <a:t>National Cultural Festival</a:t>
            </a:r>
          </a:p>
          <a:p>
            <a:pPr lvl="0">
              <a:spcBef>
                <a:spcPct val="20000"/>
              </a:spcBef>
            </a:pPr>
            <a:r>
              <a:rPr lang="en-US" altLang="ko-KR" sz="1400" b="1" spc="-20" dirty="0">
                <a:solidFill>
                  <a:schemeClr val="tx1">
                    <a:lumMod val="75000"/>
                    <a:lumOff val="25000"/>
                  </a:schemeClr>
                </a:solidFill>
                <a:latin typeface="나눔고딕" pitchFamily="50" charset="-127"/>
                <a:ea typeface="나눔고딕" pitchFamily="50" charset="-127"/>
              </a:rPr>
              <a:t>                          Organizing </a:t>
            </a:r>
            <a:r>
              <a:rPr lang="en-US" altLang="ko-KR" sz="1400" b="1" spc="-20" dirty="0">
                <a:solidFill>
                  <a:schemeClr val="tx1">
                    <a:lumMod val="75000"/>
                    <a:lumOff val="25000"/>
                  </a:schemeClr>
                </a:solidFill>
                <a:latin typeface="나눔고딕" pitchFamily="50" charset="-127"/>
                <a:ea typeface="나눔고딕" pitchFamily="50" charset="-127"/>
              </a:rPr>
              <a:t>Committee </a:t>
            </a:r>
            <a:r>
              <a:rPr lang="en-US" altLang="ko-KR" sz="1400" b="1" spc="-20" dirty="0">
                <a:solidFill>
                  <a:schemeClr val="tx1">
                    <a:lumMod val="75000"/>
                    <a:lumOff val="25000"/>
                  </a:schemeClr>
                </a:solidFill>
                <a:latin typeface="나눔고딕" pitchFamily="50" charset="-127"/>
                <a:ea typeface="나눔고딕" pitchFamily="50" charset="-127"/>
              </a:rPr>
              <a:t>/ Leipzig </a:t>
            </a:r>
            <a:r>
              <a:rPr lang="en-US" altLang="ko-KR" sz="1400" b="1" spc="-20" dirty="0">
                <a:solidFill>
                  <a:schemeClr val="tx1">
                    <a:lumMod val="75000"/>
                    <a:lumOff val="25000"/>
                  </a:schemeClr>
                </a:solidFill>
                <a:latin typeface="나눔고딕" pitchFamily="50" charset="-127"/>
                <a:ea typeface="나눔고딕" pitchFamily="50" charset="-127"/>
              </a:rPr>
              <a:t>City </a:t>
            </a:r>
            <a:r>
              <a:rPr lang="en-US" altLang="ko-KR" sz="1400" b="1" spc="-20" dirty="0">
                <a:solidFill>
                  <a:schemeClr val="tx1">
                    <a:lumMod val="75000"/>
                    <a:lumOff val="25000"/>
                  </a:schemeClr>
                </a:solidFill>
                <a:latin typeface="나눔고딕" pitchFamily="50" charset="-127"/>
                <a:ea typeface="나눔고딕" pitchFamily="50" charset="-127"/>
              </a:rPr>
              <a:t>government / University </a:t>
            </a:r>
            <a:r>
              <a:rPr lang="en-US" altLang="ko-KR" sz="1400" b="1" spc="-20" dirty="0">
                <a:solidFill>
                  <a:schemeClr val="tx1">
                    <a:lumMod val="75000"/>
                    <a:lumOff val="25000"/>
                  </a:schemeClr>
                </a:solidFill>
                <a:latin typeface="나눔고딕" pitchFamily="50" charset="-127"/>
                <a:ea typeface="나눔고딕" pitchFamily="50" charset="-127"/>
              </a:rPr>
              <a:t>of Dresden </a:t>
            </a:r>
            <a:endParaRPr lang="en-US" altLang="ko-KR" sz="1400" b="1" spc="-20" dirty="0">
              <a:solidFill>
                <a:schemeClr val="tx1">
                  <a:lumMod val="75000"/>
                  <a:lumOff val="25000"/>
                </a:schemeClr>
              </a:solidFill>
              <a:latin typeface="나눔고딕" pitchFamily="50" charset="-127"/>
              <a:ea typeface="나눔고딕" pitchFamily="50" charset="-127"/>
            </a:endParaRPr>
          </a:p>
        </p:txBody>
      </p:sp>
      <p:sp>
        <p:nvSpPr>
          <p:cNvPr id="26" name="부제목 2"/>
          <p:cNvSpPr txBox="1">
            <a:spLocks/>
          </p:cNvSpPr>
          <p:nvPr/>
        </p:nvSpPr>
        <p:spPr>
          <a:xfrm>
            <a:off x="1340828" y="4655487"/>
            <a:ext cx="7623660" cy="657980"/>
          </a:xfrm>
          <a:prstGeom prst="rect">
            <a:avLst/>
          </a:prstGeom>
        </p:spPr>
        <p:txBody>
          <a:bodyPr vert="horz" lIns="91440" tIns="45720" rIns="91440" bIns="45720" rtlCol="0">
            <a:normAutofit/>
          </a:bodyPr>
          <a:lstStyle/>
          <a:p>
            <a:pPr>
              <a:spcBef>
                <a:spcPct val="20000"/>
              </a:spcBef>
            </a:pPr>
            <a:r>
              <a:rPr lang="en-US" altLang="ko-KR" sz="1400" b="1" spc="-20" dirty="0">
                <a:solidFill>
                  <a:schemeClr val="tx1">
                    <a:lumMod val="75000"/>
                    <a:lumOff val="25000"/>
                  </a:schemeClr>
                </a:solidFill>
                <a:latin typeface="나눔고딕" pitchFamily="50" charset="-127"/>
                <a:ea typeface="나눔고딕" pitchFamily="50" charset="-127"/>
              </a:rPr>
              <a:t>07     Presiding : Korea </a:t>
            </a:r>
            <a:r>
              <a:rPr lang="en-US" altLang="ko-KR" sz="1400" b="1" spc="-20" dirty="0">
                <a:solidFill>
                  <a:schemeClr val="tx1">
                    <a:lumMod val="75000"/>
                    <a:lumOff val="25000"/>
                  </a:schemeClr>
                </a:solidFill>
                <a:latin typeface="나눔고딕" pitchFamily="50" charset="-127"/>
                <a:ea typeface="나눔고딕" pitchFamily="50" charset="-127"/>
              </a:rPr>
              <a:t>Infoemational </a:t>
            </a:r>
            <a:r>
              <a:rPr lang="en-US" altLang="ko-KR" sz="1400" b="1" spc="-20" dirty="0">
                <a:solidFill>
                  <a:schemeClr val="tx1">
                    <a:lumMod val="75000"/>
                    <a:lumOff val="25000"/>
                  </a:schemeClr>
                </a:solidFill>
                <a:latin typeface="나눔고딕" pitchFamily="50" charset="-127"/>
                <a:ea typeface="나눔고딕" pitchFamily="50" charset="-127"/>
              </a:rPr>
              <a:t>Association / </a:t>
            </a:r>
            <a:r>
              <a:rPr lang="en-US" altLang="ko-KR" sz="1400" b="1" spc="-20" dirty="0">
                <a:solidFill>
                  <a:schemeClr val="tx1">
                    <a:lumMod val="75000"/>
                    <a:lumOff val="25000"/>
                  </a:schemeClr>
                </a:solidFill>
                <a:latin typeface="나눔고딕" pitchFamily="50" charset="-127"/>
                <a:ea typeface="나눔고딕" pitchFamily="50" charset="-127"/>
              </a:rPr>
              <a:t>Kook-Min </a:t>
            </a:r>
            <a:r>
              <a:rPr lang="en-US" altLang="ko-KR" sz="1400" b="1" spc="-20" dirty="0">
                <a:solidFill>
                  <a:schemeClr val="tx1">
                    <a:lumMod val="75000"/>
                    <a:lumOff val="25000"/>
                  </a:schemeClr>
                </a:solidFill>
                <a:latin typeface="나눔고딕" pitchFamily="50" charset="-127"/>
                <a:ea typeface="나눔고딕" pitchFamily="50" charset="-127"/>
              </a:rPr>
              <a:t>Daily / Overseas </a:t>
            </a:r>
            <a:r>
              <a:rPr lang="en-US" altLang="ko-KR" sz="1400" b="1" spc="-20" dirty="0">
                <a:solidFill>
                  <a:schemeClr val="tx1">
                    <a:lumMod val="75000"/>
                    <a:lumOff val="25000"/>
                  </a:schemeClr>
                </a:solidFill>
                <a:latin typeface="나눔고딕" pitchFamily="50" charset="-127"/>
                <a:ea typeface="나눔고딕" pitchFamily="50" charset="-127"/>
              </a:rPr>
              <a:t>Koreans </a:t>
            </a:r>
            <a:r>
              <a:rPr lang="en-US" altLang="ko-KR" sz="1400" b="1" spc="-20" dirty="0">
                <a:solidFill>
                  <a:schemeClr val="tx1">
                    <a:lumMod val="75000"/>
                    <a:lumOff val="25000"/>
                  </a:schemeClr>
                </a:solidFill>
                <a:latin typeface="나눔고딕" pitchFamily="50" charset="-127"/>
                <a:ea typeface="나눔고딕" pitchFamily="50" charset="-127"/>
              </a:rPr>
              <a:t>                                                         General </a:t>
            </a:r>
            <a:r>
              <a:rPr lang="en-US" altLang="ko-KR" sz="1400" b="1" spc="-20" dirty="0">
                <a:solidFill>
                  <a:schemeClr val="tx1">
                    <a:lumMod val="75000"/>
                    <a:lumOff val="25000"/>
                  </a:schemeClr>
                </a:solidFill>
                <a:latin typeface="나눔고딕" pitchFamily="50" charset="-127"/>
                <a:ea typeface="나눔고딕" pitchFamily="50" charset="-127"/>
              </a:rPr>
              <a:t>Association in </a:t>
            </a:r>
            <a:r>
              <a:rPr lang="en-US" altLang="ko-KR" sz="1400" b="1" spc="-20" dirty="0">
                <a:solidFill>
                  <a:schemeClr val="tx1">
                    <a:lumMod val="75000"/>
                    <a:lumOff val="25000"/>
                  </a:schemeClr>
                </a:solidFill>
                <a:latin typeface="나눔고딕" pitchFamily="50" charset="-127"/>
                <a:ea typeface="나눔고딕" pitchFamily="50" charset="-127"/>
              </a:rPr>
              <a:t>Germany  / Overseas  </a:t>
            </a:r>
            <a:r>
              <a:rPr lang="en-US" altLang="ko-KR" sz="1400" b="1" spc="-20" dirty="0">
                <a:solidFill>
                  <a:schemeClr val="tx1">
                    <a:lumMod val="75000"/>
                    <a:lumOff val="25000"/>
                  </a:schemeClr>
                </a:solidFill>
                <a:latin typeface="나눔고딕" pitchFamily="50" charset="-127"/>
                <a:ea typeface="나눔고딕" pitchFamily="50" charset="-127"/>
              </a:rPr>
              <a:t>Koreans General Association in </a:t>
            </a:r>
            <a:r>
              <a:rPr lang="en-US" altLang="ko-KR" sz="1400" b="1" spc="-20" dirty="0">
                <a:solidFill>
                  <a:schemeClr val="tx1">
                    <a:lumMod val="75000"/>
                    <a:lumOff val="25000"/>
                  </a:schemeClr>
                </a:solidFill>
                <a:latin typeface="나눔고딕" pitchFamily="50" charset="-127"/>
                <a:ea typeface="나눔고딕" pitchFamily="50" charset="-127"/>
              </a:rPr>
              <a:t>Europe</a:t>
            </a:r>
            <a:endParaRPr lang="en-US" altLang="ko-KR" sz="1400" b="1" spc="-20" dirty="0">
              <a:solidFill>
                <a:schemeClr val="tx1">
                  <a:lumMod val="75000"/>
                  <a:lumOff val="25000"/>
                </a:schemeClr>
              </a:solidFill>
              <a:latin typeface="나눔고딕" pitchFamily="50" charset="-127"/>
              <a:ea typeface="나눔고딕" pitchFamily="50" charset="-127"/>
            </a:endParaRPr>
          </a:p>
        </p:txBody>
      </p:sp>
      <p:sp>
        <p:nvSpPr>
          <p:cNvPr id="28" name="부제목 2"/>
          <p:cNvSpPr txBox="1">
            <a:spLocks/>
          </p:cNvSpPr>
          <p:nvPr/>
        </p:nvSpPr>
        <p:spPr>
          <a:xfrm>
            <a:off x="1326000" y="5161109"/>
            <a:ext cx="7134432" cy="1399951"/>
          </a:xfrm>
          <a:prstGeom prst="rect">
            <a:avLst/>
          </a:prstGeom>
        </p:spPr>
        <p:txBody>
          <a:bodyPr vert="horz" lIns="91440" tIns="45720" rIns="91440" bIns="45720" rtlCol="0">
            <a:noAutofit/>
          </a:bodyPr>
          <a:lstStyle/>
          <a:p>
            <a:pPr lvl="0">
              <a:spcBef>
                <a:spcPct val="20000"/>
              </a:spcBef>
            </a:pPr>
            <a:r>
              <a:rPr lang="en-US" altLang="ko-KR" sz="1400" b="1" spc="-20" dirty="0">
                <a:solidFill>
                  <a:schemeClr val="tx1">
                    <a:lumMod val="75000"/>
                    <a:lumOff val="25000"/>
                  </a:schemeClr>
                </a:solidFill>
                <a:latin typeface="나눔고딕" pitchFamily="50" charset="-127"/>
                <a:ea typeface="나눔고딕" pitchFamily="50" charset="-127"/>
              </a:rPr>
              <a:t>08    Sponsor : Ethnic </a:t>
            </a:r>
            <a:r>
              <a:rPr lang="en-US" altLang="ko-KR" sz="1400" b="1" spc="-20" dirty="0">
                <a:solidFill>
                  <a:schemeClr val="tx1">
                    <a:lumMod val="75000"/>
                    <a:lumOff val="25000"/>
                  </a:schemeClr>
                </a:solidFill>
                <a:latin typeface="나눔고딕" pitchFamily="50" charset="-127"/>
                <a:ea typeface="나눔고딕" pitchFamily="50" charset="-127"/>
              </a:rPr>
              <a:t>Peaceful Unification Advisory Council  </a:t>
            </a:r>
            <a:r>
              <a:rPr lang="en-US" altLang="ko-KR" sz="1400" b="1" spc="-20" dirty="0">
                <a:solidFill>
                  <a:schemeClr val="tx1">
                    <a:lumMod val="75000"/>
                    <a:lumOff val="25000"/>
                  </a:schemeClr>
                </a:solidFill>
                <a:latin typeface="나눔고딕" pitchFamily="50" charset="-127"/>
                <a:ea typeface="나눔고딕" pitchFamily="50" charset="-127"/>
              </a:rPr>
              <a:t>/ </a:t>
            </a:r>
            <a:r>
              <a:rPr lang="ko-KR" altLang="en-US" sz="1400" b="1" spc="-20" dirty="0">
                <a:solidFill>
                  <a:schemeClr val="tx1">
                    <a:lumMod val="75000"/>
                    <a:lumOff val="25000"/>
                  </a:schemeClr>
                </a:solidFill>
                <a:latin typeface="나눔고딕" pitchFamily="50" charset="-127"/>
                <a:ea typeface="나눔고딕" pitchFamily="50" charset="-127"/>
              </a:rPr>
              <a:t> </a:t>
            </a:r>
            <a:r>
              <a:rPr lang="en-US" altLang="ko-KR" sz="1400" b="1" spc="-20" dirty="0">
                <a:solidFill>
                  <a:schemeClr val="tx1">
                    <a:lumMod val="75000"/>
                    <a:lumOff val="25000"/>
                  </a:schemeClr>
                </a:solidFill>
                <a:latin typeface="나눔고딕" pitchFamily="50" charset="-127"/>
                <a:ea typeface="나눔고딕" pitchFamily="50" charset="-127"/>
              </a:rPr>
              <a:t>PresidentialCommittee   for Nationl Cohesion / Ministry </a:t>
            </a:r>
            <a:r>
              <a:rPr lang="en-US" altLang="ko-KR" sz="1400" b="1" spc="-20" dirty="0">
                <a:solidFill>
                  <a:schemeClr val="tx1">
                    <a:lumMod val="75000"/>
                    <a:lumOff val="25000"/>
                  </a:schemeClr>
                </a:solidFill>
                <a:latin typeface="나눔고딕" pitchFamily="50" charset="-127"/>
                <a:ea typeface="나눔고딕" pitchFamily="50" charset="-127"/>
              </a:rPr>
              <a:t>of Foreign </a:t>
            </a:r>
            <a:r>
              <a:rPr lang="en-US" altLang="ko-KR" sz="1400" b="1" spc="-20" dirty="0">
                <a:solidFill>
                  <a:schemeClr val="tx1">
                    <a:lumMod val="75000"/>
                    <a:lumOff val="25000"/>
                  </a:schemeClr>
                </a:solidFill>
                <a:latin typeface="나눔고딕" pitchFamily="50" charset="-127"/>
                <a:ea typeface="나눔고딕" pitchFamily="50" charset="-127"/>
              </a:rPr>
              <a:t>Affairs / Ministry  </a:t>
            </a:r>
            <a:r>
              <a:rPr lang="en-US" altLang="ko-KR" sz="1400" b="1" spc="-20" dirty="0">
                <a:solidFill>
                  <a:schemeClr val="tx1">
                    <a:lumMod val="75000"/>
                    <a:lumOff val="25000"/>
                  </a:schemeClr>
                </a:solidFill>
                <a:latin typeface="나눔고딕" pitchFamily="50" charset="-127"/>
                <a:ea typeface="나눔고딕" pitchFamily="50" charset="-127"/>
              </a:rPr>
              <a:t>of </a:t>
            </a:r>
            <a:r>
              <a:rPr lang="en-US" altLang="ko-KR" sz="1400" b="1" spc="-20" dirty="0">
                <a:solidFill>
                  <a:schemeClr val="tx1">
                    <a:lumMod val="75000"/>
                    <a:lumOff val="25000"/>
                  </a:schemeClr>
                </a:solidFill>
                <a:latin typeface="나눔고딕" pitchFamily="50" charset="-127"/>
                <a:ea typeface="나눔고딕" pitchFamily="50" charset="-127"/>
              </a:rPr>
              <a:t>Unification / Ministry  </a:t>
            </a:r>
            <a:r>
              <a:rPr lang="en-US" altLang="ko-KR" sz="1400" b="1" spc="-20" dirty="0">
                <a:solidFill>
                  <a:schemeClr val="tx1">
                    <a:lumMod val="75000"/>
                    <a:lumOff val="25000"/>
                  </a:schemeClr>
                </a:solidFill>
                <a:latin typeface="나눔고딕" pitchFamily="50" charset="-127"/>
                <a:ea typeface="나눔고딕" pitchFamily="50" charset="-127"/>
              </a:rPr>
              <a:t>of </a:t>
            </a:r>
            <a:r>
              <a:rPr lang="en-US" altLang="ko-KR" sz="1400" b="1" spc="-20" dirty="0">
                <a:solidFill>
                  <a:schemeClr val="tx1">
                    <a:lumMod val="75000"/>
                    <a:lumOff val="25000"/>
                  </a:schemeClr>
                </a:solidFill>
                <a:latin typeface="나눔고딕" pitchFamily="50" charset="-127"/>
                <a:ea typeface="나눔고딕" pitchFamily="50" charset="-127"/>
              </a:rPr>
              <a:t>Defense / Local </a:t>
            </a:r>
            <a:r>
              <a:rPr lang="en-US" altLang="ko-KR" sz="1400" b="1" spc="-20" dirty="0">
                <a:solidFill>
                  <a:schemeClr val="tx1">
                    <a:lumMod val="75000"/>
                    <a:lumOff val="25000"/>
                  </a:schemeClr>
                </a:solidFill>
                <a:latin typeface="나눔고딕" pitchFamily="50" charset="-127"/>
                <a:ea typeface="나눔고딕" pitchFamily="50" charset="-127"/>
              </a:rPr>
              <a:t>Government of Gyeonggi Province </a:t>
            </a:r>
            <a:r>
              <a:rPr lang="en-US" altLang="ko-KR" sz="1400" b="1" spc="-20" dirty="0">
                <a:solidFill>
                  <a:schemeClr val="tx1">
                    <a:lumMod val="75000"/>
                    <a:lumOff val="25000"/>
                  </a:schemeClr>
                </a:solidFill>
                <a:latin typeface="나눔고딕" pitchFamily="50" charset="-127"/>
                <a:ea typeface="나눔고딕" pitchFamily="50" charset="-127"/>
              </a:rPr>
              <a:t>/ </a:t>
            </a:r>
            <a:r>
              <a:rPr lang="ko-KR" altLang="en-US" sz="1400" b="1" spc="-20" dirty="0">
                <a:solidFill>
                  <a:schemeClr val="tx1">
                    <a:lumMod val="75000"/>
                    <a:lumOff val="25000"/>
                  </a:schemeClr>
                </a:solidFill>
                <a:latin typeface="나눔고딕" pitchFamily="50" charset="-127"/>
                <a:ea typeface="나눔고딕" pitchFamily="50" charset="-127"/>
              </a:rPr>
              <a:t> </a:t>
            </a:r>
            <a:r>
              <a:rPr lang="en-US" altLang="ko-KR" sz="1400" b="1" spc="-20" dirty="0">
                <a:solidFill>
                  <a:schemeClr val="tx1">
                    <a:lumMod val="75000"/>
                    <a:lumOff val="25000"/>
                  </a:schemeClr>
                </a:solidFill>
                <a:latin typeface="나눔고딕" pitchFamily="50" charset="-127"/>
                <a:ea typeface="나눔고딕" pitchFamily="50" charset="-127"/>
              </a:rPr>
              <a:t>Gyeonggi Art Cultural Societies  </a:t>
            </a:r>
            <a:r>
              <a:rPr lang="en-US" altLang="ko-KR" sz="1400" b="1" spc="-20" dirty="0">
                <a:solidFill>
                  <a:schemeClr val="tx1">
                    <a:lumMod val="75000"/>
                    <a:lumOff val="25000"/>
                  </a:schemeClr>
                </a:solidFill>
                <a:latin typeface="나눔고딕" pitchFamily="50" charset="-127"/>
                <a:ea typeface="나눔고딕" pitchFamily="50" charset="-127"/>
              </a:rPr>
              <a:t>/ Korean </a:t>
            </a:r>
            <a:r>
              <a:rPr lang="en-US" altLang="ko-KR" sz="1400" b="1" spc="-20" dirty="0">
                <a:solidFill>
                  <a:schemeClr val="tx1">
                    <a:lumMod val="75000"/>
                    <a:lumOff val="25000"/>
                  </a:schemeClr>
                </a:solidFill>
                <a:latin typeface="나눔고딕" pitchFamily="50" charset="-127"/>
                <a:ea typeface="나눔고딕" pitchFamily="50" charset="-127"/>
              </a:rPr>
              <a:t>Veterans </a:t>
            </a:r>
            <a:r>
              <a:rPr lang="en-US" altLang="ko-KR" sz="1400" b="1" spc="-20" dirty="0">
                <a:solidFill>
                  <a:schemeClr val="tx1">
                    <a:lumMod val="75000"/>
                    <a:lumOff val="25000"/>
                  </a:schemeClr>
                </a:solidFill>
                <a:latin typeface="나눔고딕" pitchFamily="50" charset="-127"/>
                <a:ea typeface="나눔고딕" pitchFamily="50" charset="-127"/>
              </a:rPr>
              <a:t>Association / Korean </a:t>
            </a:r>
            <a:r>
              <a:rPr lang="en-US" altLang="ko-KR" sz="1400" b="1" spc="-20" dirty="0">
                <a:solidFill>
                  <a:schemeClr val="tx1">
                    <a:lumMod val="75000"/>
                    <a:lumOff val="25000"/>
                  </a:schemeClr>
                </a:solidFill>
                <a:latin typeface="나눔고딕" pitchFamily="50" charset="-127"/>
                <a:ea typeface="나눔고딕" pitchFamily="50" charset="-127"/>
              </a:rPr>
              <a:t>War Veterans </a:t>
            </a:r>
            <a:r>
              <a:rPr lang="en-US" altLang="ko-KR" sz="1400" b="1" spc="-20" dirty="0">
                <a:solidFill>
                  <a:schemeClr val="tx1">
                    <a:lumMod val="75000"/>
                    <a:lumOff val="25000"/>
                  </a:schemeClr>
                </a:solidFill>
                <a:latin typeface="나눔고딕" pitchFamily="50" charset="-127"/>
                <a:ea typeface="나눔고딕" pitchFamily="50" charset="-127"/>
              </a:rPr>
              <a:t>Association/ National </a:t>
            </a:r>
            <a:r>
              <a:rPr lang="en-US" altLang="ko-KR" sz="1400" b="1" spc="-20" dirty="0">
                <a:solidFill>
                  <a:schemeClr val="tx1">
                    <a:lumMod val="75000"/>
                    <a:lumOff val="25000"/>
                  </a:schemeClr>
                </a:solidFill>
                <a:latin typeface="나눔고딕" pitchFamily="50" charset="-127"/>
                <a:ea typeface="나눔고딕" pitchFamily="50" charset="-127"/>
              </a:rPr>
              <a:t>Christian Federation of Christian </a:t>
            </a:r>
            <a:r>
              <a:rPr lang="en-US" altLang="ko-KR" sz="1400" b="1" spc="-20" dirty="0">
                <a:solidFill>
                  <a:schemeClr val="tx1">
                    <a:lumMod val="75000"/>
                    <a:lumOff val="25000"/>
                  </a:schemeClr>
                </a:solidFill>
                <a:latin typeface="나눔고딕" pitchFamily="50" charset="-127"/>
                <a:ea typeface="나눔고딕" pitchFamily="50" charset="-127"/>
              </a:rPr>
              <a:t>Societies / Seoul City / Gwangju City/ Daejeon City / Overseas </a:t>
            </a:r>
            <a:r>
              <a:rPr lang="en-US" altLang="ko-KR" sz="1400" b="1" spc="-20" dirty="0">
                <a:solidFill>
                  <a:schemeClr val="tx1">
                    <a:lumMod val="75000"/>
                    <a:lumOff val="25000"/>
                  </a:schemeClr>
                </a:solidFill>
                <a:latin typeface="나눔고딕" pitchFamily="50" charset="-127"/>
                <a:ea typeface="나눔고딕" pitchFamily="50" charset="-127"/>
              </a:rPr>
              <a:t>Korean </a:t>
            </a:r>
            <a:r>
              <a:rPr lang="en-US" altLang="ko-KR" sz="1400" b="1" spc="-20" dirty="0">
                <a:solidFill>
                  <a:schemeClr val="tx1">
                    <a:lumMod val="75000"/>
                    <a:lumOff val="25000"/>
                  </a:schemeClr>
                </a:solidFill>
                <a:latin typeface="나눔고딕" pitchFamily="50" charset="-127"/>
                <a:ea typeface="나눔고딕" pitchFamily="50" charset="-127"/>
              </a:rPr>
              <a:t>Gross </a:t>
            </a:r>
            <a:r>
              <a:rPr lang="en-US" altLang="ko-KR" sz="1400" b="1" spc="-20" dirty="0">
                <a:solidFill>
                  <a:schemeClr val="tx1">
                    <a:lumMod val="75000"/>
                    <a:lumOff val="25000"/>
                  </a:schemeClr>
                </a:solidFill>
                <a:latin typeface="나눔고딕" pitchFamily="50" charset="-127"/>
                <a:ea typeface="나눔고딕" pitchFamily="50" charset="-127"/>
              </a:rPr>
              <a:t>Association in America</a:t>
            </a:r>
            <a:endParaRPr lang="en-US" altLang="ko-KR" sz="1400" b="1" spc="-20" dirty="0">
              <a:solidFill>
                <a:schemeClr val="tx1">
                  <a:lumMod val="75000"/>
                  <a:lumOff val="25000"/>
                </a:schemeClr>
              </a:solidFill>
              <a:latin typeface="나눔고딕" pitchFamily="50" charset="-127"/>
              <a:ea typeface="나눔고딕" pitchFamily="50" charset="-127"/>
            </a:endParaRPr>
          </a:p>
        </p:txBody>
      </p:sp>
    </p:spTree>
    <p:extLst>
      <p:ext uri="{BB962C8B-B14F-4D97-AF65-F5344CB8AC3E}">
        <p14:creationId xmlns:p14="http://schemas.microsoft.com/office/powerpoint/2010/main" val="3497244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사용자 지정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BACC6"/>
      </a:hlink>
      <a:folHlink>
        <a:srgbClr val="7F7F7F"/>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2804</Words>
  <Application>Microsoft Office PowerPoint</Application>
  <PresentationFormat>화면 슬라이드 쇼(4:3)</PresentationFormat>
  <Paragraphs>334</Paragraphs>
  <Slides>24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24</vt:i4>
      </vt:variant>
    </vt:vector>
  </HeadingPairs>
  <TitlesOfParts>
    <vt:vector size="29" baseType="lpstr">
      <vt:lpstr>Arial</vt:lpstr>
      <vt:lpstr>나눔고딕</vt:lpstr>
      <vt:lpstr>바탕</vt:lpstr>
      <vt:lpstr>맑은 고딕</vt:lpstr>
      <vt:lpstr>Office 테마</vt:lpstr>
      <vt:lpstr>2017  Berlin  International Peace Conference </vt:lpstr>
      <vt:lpstr>PowerPoint 프레젠테이션</vt:lpstr>
      <vt:lpstr>Content</vt:lpstr>
      <vt:lpstr>01 Introduction </vt:lpstr>
      <vt:lpstr>1-1</vt:lpstr>
      <vt:lpstr>1-2</vt:lpstr>
      <vt:lpstr>1-3</vt:lpstr>
      <vt:lpstr>02 Time Table</vt:lpstr>
      <vt:lpstr>2-1</vt:lpstr>
      <vt:lpstr>2-2</vt:lpstr>
      <vt:lpstr>03 Programs </vt:lpstr>
      <vt:lpstr>3-1</vt:lpstr>
      <vt:lpstr>3-2</vt:lpstr>
      <vt:lpstr>3-3</vt:lpstr>
      <vt:lpstr>3-4</vt:lpstr>
      <vt:lpstr>3-5</vt:lpstr>
      <vt:lpstr>3-6</vt:lpstr>
      <vt:lpstr>3-7</vt:lpstr>
      <vt:lpstr>3-8</vt:lpstr>
      <vt:lpstr>04 Others</vt:lpstr>
      <vt:lpstr>1-1</vt:lpstr>
      <vt:lpstr>1-1</vt:lpstr>
      <vt:lpstr>1-1</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문서의 제목 나눔고딕 B, 45pt</dc:title>
  <dc:creator>네이버 한글캠페인</dc:creator>
  <cp:lastModifiedBy>EH kim</cp:lastModifiedBy>
  <cp:revision>126</cp:revision>
  <cp:lastPrinted>2017-04-17T04:31:28Z</cp:lastPrinted>
  <dcterms:created xsi:type="dcterms:W3CDTF">2011-08-25T02:21:48Z</dcterms:created>
  <dcterms:modified xsi:type="dcterms:W3CDTF">2017-04-17T04:34:12Z</dcterms:modified>
</cp:coreProperties>
</file>