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52"/>
  </p:notesMasterIdLst>
  <p:handoutMasterIdLst>
    <p:handoutMasterId r:id="rId53"/>
  </p:handoutMasterIdLst>
  <p:sldIdLst>
    <p:sldId id="278" r:id="rId3"/>
    <p:sldId id="329" r:id="rId4"/>
    <p:sldId id="327" r:id="rId5"/>
    <p:sldId id="330" r:id="rId6"/>
    <p:sldId id="331" r:id="rId7"/>
    <p:sldId id="349" r:id="rId8"/>
    <p:sldId id="415" r:id="rId9"/>
    <p:sldId id="417" r:id="rId10"/>
    <p:sldId id="333" r:id="rId11"/>
    <p:sldId id="352" r:id="rId12"/>
    <p:sldId id="334" r:id="rId13"/>
    <p:sldId id="412" r:id="rId14"/>
    <p:sldId id="414" r:id="rId15"/>
    <p:sldId id="361" r:id="rId16"/>
    <p:sldId id="362" r:id="rId17"/>
    <p:sldId id="364" r:id="rId18"/>
    <p:sldId id="366" r:id="rId19"/>
    <p:sldId id="368" r:id="rId20"/>
    <p:sldId id="370" r:id="rId21"/>
    <p:sldId id="372" r:id="rId22"/>
    <p:sldId id="374" r:id="rId23"/>
    <p:sldId id="376" r:id="rId24"/>
    <p:sldId id="378" r:id="rId25"/>
    <p:sldId id="381" r:id="rId26"/>
    <p:sldId id="383" r:id="rId27"/>
    <p:sldId id="386" r:id="rId28"/>
    <p:sldId id="388" r:id="rId29"/>
    <p:sldId id="390" r:id="rId30"/>
    <p:sldId id="392" r:id="rId31"/>
    <p:sldId id="393" r:id="rId32"/>
    <p:sldId id="395" r:id="rId33"/>
    <p:sldId id="397" r:id="rId34"/>
    <p:sldId id="400" r:id="rId35"/>
    <p:sldId id="402" r:id="rId36"/>
    <p:sldId id="404" r:id="rId37"/>
    <p:sldId id="407" r:id="rId38"/>
    <p:sldId id="408" r:id="rId39"/>
    <p:sldId id="328" r:id="rId40"/>
    <p:sldId id="336" r:id="rId41"/>
    <p:sldId id="360" r:id="rId42"/>
    <p:sldId id="427" r:id="rId43"/>
    <p:sldId id="337" r:id="rId44"/>
    <p:sldId id="338" r:id="rId45"/>
    <p:sldId id="358" r:id="rId46"/>
    <p:sldId id="339" r:id="rId47"/>
    <p:sldId id="340" r:id="rId48"/>
    <p:sldId id="418" r:id="rId49"/>
    <p:sldId id="420" r:id="rId50"/>
    <p:sldId id="424" r:id="rId51"/>
  </p:sldIdLst>
  <p:sldSz cx="9144000" cy="6858000" type="screen4x3"/>
  <p:notesSz cx="6864350" cy="9996488"/>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77">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D200"/>
    <a:srgbClr val="00FF00"/>
    <a:srgbClr val="00CC99"/>
    <a:srgbClr val="1E8C16"/>
    <a:srgbClr val="69881A"/>
    <a:srgbClr val="FFCC00"/>
    <a:srgbClr val="FF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3350" autoAdjust="0"/>
  </p:normalViewPr>
  <p:slideViewPr>
    <p:cSldViewPr snapToGrid="0">
      <p:cViewPr varScale="1">
        <p:scale>
          <a:sx n="87" d="100"/>
          <a:sy n="87" d="100"/>
        </p:scale>
        <p:origin x="1358" y="67"/>
      </p:cViewPr>
      <p:guideLst>
        <p:guide orient="horz" pos="2160"/>
        <p:guide pos="2880"/>
        <p:guide pos="77"/>
      </p:guideLst>
    </p:cSldViewPr>
  </p:slideViewPr>
  <p:outlineViewPr>
    <p:cViewPr>
      <p:scale>
        <a:sx n="33" d="100"/>
        <a:sy n="33" d="100"/>
      </p:scale>
      <p:origin x="0" y="-4637"/>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56" y="-78"/>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4552" cy="499824"/>
          </a:xfrm>
          <a:prstGeom prst="rect">
            <a:avLst/>
          </a:prstGeom>
        </p:spPr>
        <p:txBody>
          <a:bodyPr vert="horz" lIns="96341" tIns="48171" rIns="96341" bIns="48171" rtlCol="0"/>
          <a:lstStyle>
            <a:lvl1pPr algn="l">
              <a:defRPr sz="1300"/>
            </a:lvl1pPr>
          </a:lstStyle>
          <a:p>
            <a:endParaRPr lang="en-US" dirty="0"/>
          </a:p>
        </p:txBody>
      </p:sp>
      <p:sp>
        <p:nvSpPr>
          <p:cNvPr id="3" name="Date Placeholder 2"/>
          <p:cNvSpPr>
            <a:spLocks noGrp="1"/>
          </p:cNvSpPr>
          <p:nvPr>
            <p:ph type="dt" sz="quarter" idx="1"/>
          </p:nvPr>
        </p:nvSpPr>
        <p:spPr>
          <a:xfrm>
            <a:off x="3888210" y="1"/>
            <a:ext cx="2974552" cy="499824"/>
          </a:xfrm>
          <a:prstGeom prst="rect">
            <a:avLst/>
          </a:prstGeom>
        </p:spPr>
        <p:txBody>
          <a:bodyPr vert="horz" lIns="96341" tIns="48171" rIns="96341" bIns="48171" rtlCol="0"/>
          <a:lstStyle>
            <a:lvl1pPr algn="r">
              <a:defRPr sz="1300"/>
            </a:lvl1pPr>
          </a:lstStyle>
          <a:p>
            <a:endParaRPr lang="en-US" dirty="0"/>
          </a:p>
        </p:txBody>
      </p:sp>
      <p:sp>
        <p:nvSpPr>
          <p:cNvPr id="4" name="Footer Placeholder 3"/>
          <p:cNvSpPr>
            <a:spLocks noGrp="1"/>
          </p:cNvSpPr>
          <p:nvPr>
            <p:ph type="ftr" sz="quarter" idx="2"/>
          </p:nvPr>
        </p:nvSpPr>
        <p:spPr>
          <a:xfrm>
            <a:off x="0" y="9494930"/>
            <a:ext cx="2974552" cy="499824"/>
          </a:xfrm>
          <a:prstGeom prst="rect">
            <a:avLst/>
          </a:prstGeom>
        </p:spPr>
        <p:txBody>
          <a:bodyPr vert="horz" lIns="96341" tIns="48171" rIns="96341" bIns="4817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88210" y="9494930"/>
            <a:ext cx="2974552" cy="499824"/>
          </a:xfrm>
          <a:prstGeom prst="rect">
            <a:avLst/>
          </a:prstGeom>
        </p:spPr>
        <p:txBody>
          <a:bodyPr vert="horz" lIns="96341" tIns="48171" rIns="96341" bIns="48171" rtlCol="0" anchor="b"/>
          <a:lstStyle>
            <a:lvl1pPr algn="r">
              <a:defRPr sz="1300"/>
            </a:lvl1pPr>
          </a:lstStyle>
          <a:p>
            <a:fld id="{18C77194-D090-47CB-A252-F02355B118C3}" type="slidenum">
              <a:rPr lang="en-US" smtClean="0"/>
              <a:pPr/>
              <a:t>‹#›</a:t>
            </a:fld>
            <a:endParaRPr lang="en-US" dirty="0"/>
          </a:p>
        </p:txBody>
      </p:sp>
    </p:spTree>
    <p:extLst>
      <p:ext uri="{BB962C8B-B14F-4D97-AF65-F5344CB8AC3E}">
        <p14:creationId xmlns:p14="http://schemas.microsoft.com/office/powerpoint/2010/main" val="4058293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4552" cy="499824"/>
          </a:xfrm>
          <a:prstGeom prst="rect">
            <a:avLst/>
          </a:prstGeom>
        </p:spPr>
        <p:txBody>
          <a:bodyPr vert="horz" lIns="96341" tIns="48171" rIns="96341" bIns="48171" rtlCol="0"/>
          <a:lstStyle>
            <a:lvl1pPr algn="l">
              <a:defRPr sz="1300"/>
            </a:lvl1pPr>
          </a:lstStyle>
          <a:p>
            <a:endParaRPr lang="en-US"/>
          </a:p>
        </p:txBody>
      </p:sp>
      <p:sp>
        <p:nvSpPr>
          <p:cNvPr id="3" name="Date Placeholder 2"/>
          <p:cNvSpPr>
            <a:spLocks noGrp="1"/>
          </p:cNvSpPr>
          <p:nvPr>
            <p:ph type="dt" idx="1"/>
          </p:nvPr>
        </p:nvSpPr>
        <p:spPr>
          <a:xfrm>
            <a:off x="3888210" y="1"/>
            <a:ext cx="2974552" cy="499824"/>
          </a:xfrm>
          <a:prstGeom prst="rect">
            <a:avLst/>
          </a:prstGeom>
        </p:spPr>
        <p:txBody>
          <a:bodyPr vert="horz" lIns="96341" tIns="48171" rIns="96341" bIns="48171" rtlCol="0"/>
          <a:lstStyle>
            <a:lvl1pPr algn="r">
              <a:defRPr sz="1300"/>
            </a:lvl1pPr>
          </a:lstStyle>
          <a:p>
            <a:endParaRPr lang="en-US"/>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US"/>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94930"/>
            <a:ext cx="2974552" cy="499824"/>
          </a:xfrm>
          <a:prstGeom prst="rect">
            <a:avLst/>
          </a:prstGeom>
        </p:spPr>
        <p:txBody>
          <a:bodyPr vert="horz" lIns="96341" tIns="48171" rIns="96341" bIns="48171"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4930"/>
            <a:ext cx="2974552" cy="499824"/>
          </a:xfrm>
          <a:prstGeom prst="rect">
            <a:avLst/>
          </a:prstGeom>
        </p:spPr>
        <p:txBody>
          <a:bodyPr vert="horz" lIns="96341" tIns="48171" rIns="96341" bIns="48171" rtlCol="0" anchor="b"/>
          <a:lstStyle>
            <a:lvl1pPr algn="r">
              <a:defRPr sz="1300"/>
            </a:lvl1pPr>
          </a:lstStyle>
          <a:p>
            <a:fld id="{649C13A5-511F-4D4F-B778-6AB878583413}" type="slidenum">
              <a:rPr lang="en-US" smtClean="0"/>
              <a:pPr/>
              <a:t>‹#›</a:t>
            </a:fld>
            <a:endParaRPr lang="en-US"/>
          </a:p>
        </p:txBody>
      </p:sp>
    </p:spTree>
    <p:extLst>
      <p:ext uri="{BB962C8B-B14F-4D97-AF65-F5344CB8AC3E}">
        <p14:creationId xmlns:p14="http://schemas.microsoft.com/office/powerpoint/2010/main" val="12954279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3412"/>
            <a:r>
              <a:rPr lang="ko-KR" altLang="en-US" sz="1300" b="1" dirty="0">
                <a:latin typeface="Calibri"/>
              </a:rPr>
              <a:t>동작</a:t>
            </a:r>
          </a:p>
          <a:p>
            <a:pPr defTabSz="963412"/>
            <a:r>
              <a:rPr lang="en-US" altLang="ko-KR" sz="1300" dirty="0">
                <a:latin typeface="Calibri"/>
              </a:rPr>
              <a:t>(</a:t>
            </a:r>
            <a:r>
              <a:rPr lang="ko-KR" altLang="en-US" sz="1300" dirty="0">
                <a:latin typeface="Calibri"/>
              </a:rPr>
              <a:t>초급</a:t>
            </a:r>
            <a:r>
              <a:rPr lang="en-US" altLang="ko-KR" sz="1300" dirty="0">
                <a:latin typeface="Calibri"/>
              </a:rPr>
              <a:t>)</a:t>
            </a:r>
          </a:p>
          <a:p>
            <a:pPr defTabSz="963412"/>
            <a:endParaRPr lang="ko-KR" altLang="en-US" noProof="0" dirty="0" smtClean="0"/>
          </a:p>
          <a:p>
            <a:pPr defTabSz="963412"/>
            <a:r>
              <a:rPr lang="ko-KR" altLang="en-US" sz="1300" b="1" dirty="0">
                <a:latin typeface="Calibri"/>
              </a:rPr>
              <a:t>참고</a:t>
            </a:r>
            <a:r>
              <a:rPr lang="en-US" altLang="ko-KR" sz="1300" b="1" dirty="0">
                <a:latin typeface="Calibri"/>
              </a:rPr>
              <a:t>:</a:t>
            </a:r>
            <a:r>
              <a:rPr lang="ko-KR" altLang="en-US" sz="1300" b="1" dirty="0">
                <a:latin typeface="Calibri"/>
              </a:rPr>
              <a:t> </a:t>
            </a:r>
            <a:r>
              <a:rPr lang="ko-KR" altLang="en-US" sz="1300" dirty="0">
                <a:latin typeface="Calibri"/>
              </a:rPr>
              <a:t>이 비디오 서식 파일은 </a:t>
            </a:r>
            <a:r>
              <a:rPr lang="en-US" altLang="ko-KR" sz="1300" dirty="0">
                <a:latin typeface="Calibri"/>
              </a:rPr>
              <a:t>Microsoft PowerPoint 2010</a:t>
            </a:r>
            <a:r>
              <a:rPr lang="ko-KR" altLang="en-US" sz="1300" dirty="0">
                <a:latin typeface="Calibri"/>
              </a:rPr>
              <a:t>용으로 최적화되었습니다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2007</a:t>
            </a:r>
            <a:r>
              <a:rPr lang="ko-KR" altLang="en-US" sz="1300" dirty="0">
                <a:latin typeface="Calibri"/>
              </a:rPr>
              <a:t>에서도 비디오 요소가 재생되기는 하지만</a:t>
            </a:r>
            <a:r>
              <a:rPr lang="en-US" altLang="ko-KR" sz="1300" dirty="0">
                <a:latin typeface="Calibri"/>
              </a:rPr>
              <a:t>, </a:t>
            </a:r>
            <a:r>
              <a:rPr lang="ko-KR" altLang="en-US" sz="1300" dirty="0">
                <a:latin typeface="Calibri"/>
              </a:rPr>
              <a:t>비디오 막대에 겹치는 콘텐츠는 슬라이드 쇼 모드에서 비디오에 가려집니다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2003</a:t>
            </a:r>
            <a:r>
              <a:rPr lang="ko-KR" altLang="en-US" sz="1300" dirty="0">
                <a:latin typeface="Calibri"/>
              </a:rPr>
              <a:t>에서는 비디오가 재생되지 않지만</a:t>
            </a:r>
            <a:r>
              <a:rPr lang="en-US" altLang="ko-KR" sz="1300" dirty="0">
                <a:latin typeface="Calibri"/>
              </a:rPr>
              <a:t>, </a:t>
            </a:r>
            <a:r>
              <a:rPr lang="ko-KR" altLang="en-US" sz="1300" dirty="0">
                <a:latin typeface="Calibri"/>
              </a:rPr>
              <a:t>비디오의 포스터 프레임은 정적 이미지로 해당 위치에 유지됩니다</a:t>
            </a:r>
            <a:r>
              <a:rPr lang="en-US" altLang="ko-KR" sz="1300" dirty="0">
                <a:latin typeface="Calibri"/>
              </a:rPr>
              <a:t>.</a:t>
            </a:r>
            <a:r>
              <a:rPr lang="ko-KR" altLang="en-US" sz="1300" dirty="0">
                <a:latin typeface="Calibri"/>
              </a:rPr>
              <a:t> </a:t>
            </a:r>
            <a:br>
              <a:rPr lang="ko-KR" altLang="en-US" sz="1300" dirty="0">
                <a:latin typeface="Calibri"/>
              </a:rPr>
            </a:br>
            <a:endParaRPr lang="ko-KR" altLang="en-US" sz="1300" dirty="0">
              <a:latin typeface="Calibri"/>
            </a:endParaRPr>
          </a:p>
          <a:p>
            <a:pPr marL="240853" indent="-240853" defTabSz="963412">
              <a:buFont typeface="Calibri"/>
              <a:buAutoNum type="arabicPeriod"/>
            </a:pPr>
            <a:r>
              <a:rPr lang="ko-KR" altLang="en-US" sz="1300" dirty="0">
                <a:latin typeface="Calibri"/>
              </a:rPr>
              <a:t>비디오의 특성은 다음과 같습니다</a:t>
            </a:r>
            <a:r>
              <a:rPr lang="en-US" altLang="ko-KR" sz="1300" dirty="0">
                <a:latin typeface="Calibri"/>
              </a:rPr>
              <a:t>.</a:t>
            </a:r>
          </a:p>
          <a:p>
            <a:pPr marL="722559" lvl="1" indent="-240853" defTabSz="963412">
              <a:buFont typeface="Calibri"/>
              <a:buAutoNum type="arabicPeriod"/>
            </a:pPr>
            <a:r>
              <a:rPr lang="ko-KR" altLang="en-US" sz="1300" dirty="0">
                <a:latin typeface="Calibri"/>
              </a:rPr>
              <a:t>각 화면 전환 후에 자동으로 재생됩니다</a:t>
            </a:r>
            <a:r>
              <a:rPr lang="en-US" altLang="ko-KR" sz="1300" dirty="0">
                <a:latin typeface="Calibri"/>
              </a:rPr>
              <a:t>.</a:t>
            </a:r>
          </a:p>
          <a:p>
            <a:pPr marL="722559" lvl="1" indent="-240853" defTabSz="963412">
              <a:buFont typeface="Calibri"/>
              <a:buAutoNum type="arabicPeriod"/>
            </a:pPr>
            <a:r>
              <a:rPr lang="ko-KR" altLang="en-US" sz="1300" dirty="0">
                <a:latin typeface="Calibri"/>
              </a:rPr>
              <a:t>길이는 </a:t>
            </a:r>
            <a:r>
              <a:rPr lang="en-US" altLang="ko-KR" sz="1300" dirty="0">
                <a:latin typeface="Calibri"/>
              </a:rPr>
              <a:t>15</a:t>
            </a:r>
            <a:r>
              <a:rPr lang="ko-KR" altLang="en-US" sz="1300" dirty="0">
                <a:latin typeface="Calibri"/>
              </a:rPr>
              <a:t>초입니다</a:t>
            </a:r>
            <a:r>
              <a:rPr lang="en-US" altLang="ko-KR" sz="1300" dirty="0">
                <a:latin typeface="Calibri"/>
              </a:rPr>
              <a:t>.</a:t>
            </a:r>
          </a:p>
          <a:p>
            <a:pPr marL="722559" lvl="1" indent="-240853" defTabSz="963412">
              <a:buFont typeface="Calibri"/>
              <a:buAutoNum type="arabicPeriod"/>
            </a:pPr>
            <a:r>
              <a:rPr lang="ko-KR" altLang="en-US" sz="1300" dirty="0">
                <a:latin typeface="Calibri"/>
              </a:rPr>
              <a:t>원활하게 반복되어 무한 재생됩니다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슬라이드를 추가하거나 레이아웃을 변경하려면 다음을 실행합니다</a:t>
            </a:r>
            <a:r>
              <a:rPr lang="en-US" altLang="ko-KR" sz="1300" dirty="0">
                <a:latin typeface="Calibri"/>
              </a:rPr>
              <a:t>.</a:t>
            </a:r>
          </a:p>
          <a:p>
            <a:pPr marL="722559" lvl="1" indent="-240853" defTabSz="963412">
              <a:buFont typeface="Calibri"/>
              <a:buAutoNum type="arabicPeriod"/>
            </a:pPr>
            <a:r>
              <a:rPr lang="ko-KR" altLang="en-US" sz="1300" dirty="0">
                <a:latin typeface="Calibri"/>
              </a:rPr>
              <a:t>새 슬라이드를 추가하려면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새 슬라이드</a:t>
            </a:r>
            <a:r>
              <a:rPr lang="ko-KR" altLang="en-US" sz="1300" dirty="0">
                <a:latin typeface="Calibri"/>
              </a:rPr>
              <a:t> 아래의 화살표를 클릭하고 </a:t>
            </a:r>
            <a:r>
              <a:rPr lang="ko-KR" altLang="en-US" sz="1300" b="1" dirty="0">
                <a:latin typeface="Calibri"/>
              </a:rPr>
              <a:t>동작 배경 테마</a:t>
            </a:r>
            <a:r>
              <a:rPr lang="ko-KR" altLang="en-US" sz="1300" dirty="0">
                <a:latin typeface="Calibri"/>
              </a:rPr>
              <a:t> 아래를 클릭한 후에 원하는 레이아웃을 선택합니다</a:t>
            </a:r>
            <a:r>
              <a:rPr lang="en-US" altLang="ko-KR" sz="1300" dirty="0">
                <a:latin typeface="Calibri"/>
              </a:rPr>
              <a:t>.</a:t>
            </a:r>
          </a:p>
          <a:p>
            <a:pPr marL="722559" lvl="1" indent="-240853" defTabSz="963412">
              <a:buFont typeface="Calibri"/>
              <a:buAutoNum type="arabicPeriod"/>
            </a:pPr>
            <a:r>
              <a:rPr lang="ko-KR" altLang="en-US" sz="1300" dirty="0">
                <a:latin typeface="Calibri"/>
              </a:rPr>
              <a:t>기존 슬라이드의 레이아웃을 변경하려면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레이아웃</a:t>
            </a:r>
            <a:r>
              <a:rPr lang="ko-KR" altLang="en-US" sz="1300" dirty="0">
                <a:latin typeface="Calibri"/>
              </a:rPr>
              <a:t>을 클릭하고 원하는 레이아웃을 선택합니다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기타 애니메이션 요소의 특징은 다음과 같습니다</a:t>
            </a:r>
            <a:r>
              <a:rPr lang="en-US" altLang="ko-KR" sz="1300" dirty="0">
                <a:latin typeface="Calibri"/>
              </a:rPr>
              <a:t>.</a:t>
            </a:r>
          </a:p>
          <a:p>
            <a:pPr marL="722559" lvl="1" indent="-240853" defTabSz="963412">
              <a:buClr>
                <a:schemeClr val="tx1"/>
              </a:buClr>
              <a:buFont typeface="Arial"/>
              <a:buChar char="•"/>
            </a:pPr>
            <a:r>
              <a:rPr lang="ko-KR" altLang="en-US" sz="1300" dirty="0">
                <a:latin typeface="Calibri"/>
              </a:rPr>
              <a:t>삽입하는 모든 애니메이션 요소는 화면이 전환되고 배경 비디오가 시작된 후에 시작됩니다</a:t>
            </a:r>
            <a:r>
              <a:rPr lang="en-US" altLang="ko-KR" sz="1300" dirty="0">
                <a:latin typeface="Calibri"/>
              </a:rPr>
              <a:t>.</a:t>
            </a:r>
          </a:p>
          <a:p>
            <a:pPr marL="240853" indent="-240853" defTabSz="963412">
              <a:buFont typeface="Calibri"/>
              <a:buAutoNum type="arabicPeriod"/>
            </a:pPr>
            <a:endParaRPr lang="ko-KR" altLang="en-US" noProof="0" dirty="0" smtClean="0"/>
          </a:p>
          <a:p>
            <a:pPr defTabSz="963412"/>
            <a:endParaRPr lang="ko-KR" altLang="en-US" noProof="0" dirty="0" smtClean="0"/>
          </a:p>
        </p:txBody>
      </p:sp>
      <p:sp>
        <p:nvSpPr>
          <p:cNvPr id="4" name="Slide Number Placeholder 3"/>
          <p:cNvSpPr>
            <a:spLocks noGrp="1"/>
          </p:cNvSpPr>
          <p:nvPr>
            <p:ph type="sldNum" sz="quarter" idx="10"/>
          </p:nvPr>
        </p:nvSpPr>
        <p:spPr/>
        <p:txBody>
          <a:bodyPr/>
          <a:lstStyle/>
          <a:p>
            <a:pPr defTabSz="963412"/>
            <a:fld id="{649C13A5-511F-4D4F-B778-6AB878583413}" type="slidenum">
              <a:rPr lang="en-US">
                <a:latin typeface="Calibri"/>
              </a:rPr>
              <a:pPr defTabSz="963412"/>
              <a:t>1</a:t>
            </a:fld>
            <a:endParaRPr lang="en-US">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20</a:t>
            </a:fld>
            <a:endParaRPr lang="en-US"/>
          </a:p>
        </p:txBody>
      </p:sp>
    </p:spTree>
    <p:extLst>
      <p:ext uri="{BB962C8B-B14F-4D97-AF65-F5344CB8AC3E}">
        <p14:creationId xmlns:p14="http://schemas.microsoft.com/office/powerpoint/2010/main" val="329161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21</a:t>
            </a:fld>
            <a:endParaRPr lang="en-US"/>
          </a:p>
        </p:txBody>
      </p:sp>
    </p:spTree>
    <p:extLst>
      <p:ext uri="{BB962C8B-B14F-4D97-AF65-F5344CB8AC3E}">
        <p14:creationId xmlns:p14="http://schemas.microsoft.com/office/powerpoint/2010/main" val="425295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22</a:t>
            </a:fld>
            <a:endParaRPr lang="en-US"/>
          </a:p>
        </p:txBody>
      </p:sp>
    </p:spTree>
    <p:extLst>
      <p:ext uri="{BB962C8B-B14F-4D97-AF65-F5344CB8AC3E}">
        <p14:creationId xmlns:p14="http://schemas.microsoft.com/office/powerpoint/2010/main" val="347274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23</a:t>
            </a:fld>
            <a:endParaRPr lang="en-US"/>
          </a:p>
        </p:txBody>
      </p:sp>
    </p:spTree>
    <p:extLst>
      <p:ext uri="{BB962C8B-B14F-4D97-AF65-F5344CB8AC3E}">
        <p14:creationId xmlns:p14="http://schemas.microsoft.com/office/powerpoint/2010/main" val="132399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24</a:t>
            </a:fld>
            <a:endParaRPr lang="en-US"/>
          </a:p>
        </p:txBody>
      </p:sp>
    </p:spTree>
    <p:extLst>
      <p:ext uri="{BB962C8B-B14F-4D97-AF65-F5344CB8AC3E}">
        <p14:creationId xmlns:p14="http://schemas.microsoft.com/office/powerpoint/2010/main" val="422028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25</a:t>
            </a:fld>
            <a:endParaRPr lang="en-US"/>
          </a:p>
        </p:txBody>
      </p:sp>
    </p:spTree>
    <p:extLst>
      <p:ext uri="{BB962C8B-B14F-4D97-AF65-F5344CB8AC3E}">
        <p14:creationId xmlns:p14="http://schemas.microsoft.com/office/powerpoint/2010/main" val="2874936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26</a:t>
            </a:fld>
            <a:endParaRPr lang="en-US"/>
          </a:p>
        </p:txBody>
      </p:sp>
    </p:spTree>
    <p:extLst>
      <p:ext uri="{BB962C8B-B14F-4D97-AF65-F5344CB8AC3E}">
        <p14:creationId xmlns:p14="http://schemas.microsoft.com/office/powerpoint/2010/main" val="212291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27</a:t>
            </a:fld>
            <a:endParaRPr lang="en-US"/>
          </a:p>
        </p:txBody>
      </p:sp>
    </p:spTree>
    <p:extLst>
      <p:ext uri="{BB962C8B-B14F-4D97-AF65-F5344CB8AC3E}">
        <p14:creationId xmlns:p14="http://schemas.microsoft.com/office/powerpoint/2010/main" val="150345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28</a:t>
            </a:fld>
            <a:endParaRPr lang="en-US"/>
          </a:p>
        </p:txBody>
      </p:sp>
    </p:spTree>
    <p:extLst>
      <p:ext uri="{BB962C8B-B14F-4D97-AF65-F5344CB8AC3E}">
        <p14:creationId xmlns:p14="http://schemas.microsoft.com/office/powerpoint/2010/main" val="232049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29</a:t>
            </a:fld>
            <a:endParaRPr lang="en-US"/>
          </a:p>
        </p:txBody>
      </p:sp>
    </p:spTree>
    <p:extLst>
      <p:ext uri="{BB962C8B-B14F-4D97-AF65-F5344CB8AC3E}">
        <p14:creationId xmlns:p14="http://schemas.microsoft.com/office/powerpoint/2010/main" val="162037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3412"/>
            <a:r>
              <a:rPr lang="ko-KR" altLang="en-US" sz="1300" b="1" dirty="0">
                <a:latin typeface="Calibri"/>
              </a:rPr>
              <a:t>동작</a:t>
            </a:r>
          </a:p>
          <a:p>
            <a:pPr defTabSz="963412"/>
            <a:r>
              <a:rPr lang="en-US" altLang="ko-KR" sz="1300" dirty="0">
                <a:latin typeface="Calibri"/>
              </a:rPr>
              <a:t>(</a:t>
            </a:r>
            <a:r>
              <a:rPr lang="ko-KR" altLang="en-US" sz="1300" dirty="0">
                <a:latin typeface="Calibri"/>
              </a:rPr>
              <a:t>초급</a:t>
            </a:r>
            <a:r>
              <a:rPr lang="en-US" altLang="ko-KR" sz="1300" dirty="0">
                <a:latin typeface="Calibri"/>
              </a:rPr>
              <a:t>)</a:t>
            </a:r>
          </a:p>
          <a:p>
            <a:pPr defTabSz="963412"/>
            <a:endParaRPr lang="ko-KR" altLang="en-US" noProof="0" dirty="0" smtClean="0"/>
          </a:p>
          <a:p>
            <a:pPr defTabSz="963412"/>
            <a:r>
              <a:rPr lang="ko-KR" altLang="en-US" sz="1300" b="1" dirty="0">
                <a:latin typeface="Calibri"/>
              </a:rPr>
              <a:t>참고</a:t>
            </a:r>
            <a:r>
              <a:rPr lang="en-US" altLang="ko-KR" sz="1300" b="1" dirty="0">
                <a:latin typeface="Calibri"/>
              </a:rPr>
              <a:t>:</a:t>
            </a:r>
            <a:r>
              <a:rPr lang="ko-KR" altLang="en-US" sz="1300" b="1" dirty="0">
                <a:latin typeface="Calibri"/>
              </a:rPr>
              <a:t> </a:t>
            </a:r>
            <a:r>
              <a:rPr lang="ko-KR" altLang="en-US" sz="1300" dirty="0">
                <a:latin typeface="Calibri"/>
              </a:rPr>
              <a:t>이 비디오 서식 파일은 </a:t>
            </a:r>
            <a:r>
              <a:rPr lang="en-US" altLang="ko-KR" sz="1300" dirty="0">
                <a:latin typeface="Calibri"/>
              </a:rPr>
              <a:t>Microsoft PowerPoint 2010</a:t>
            </a:r>
            <a:r>
              <a:rPr lang="ko-KR" altLang="en-US" sz="1300" dirty="0">
                <a:latin typeface="Calibri"/>
              </a:rPr>
              <a:t>용으로 최적화되었습니다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2007</a:t>
            </a:r>
            <a:r>
              <a:rPr lang="ko-KR" altLang="en-US" sz="1300" dirty="0">
                <a:latin typeface="Calibri"/>
              </a:rPr>
              <a:t>에서도 비디오 요소가 재생되기는 하지만</a:t>
            </a:r>
            <a:r>
              <a:rPr lang="en-US" altLang="ko-KR" sz="1300" dirty="0">
                <a:latin typeface="Calibri"/>
              </a:rPr>
              <a:t>, </a:t>
            </a:r>
            <a:r>
              <a:rPr lang="ko-KR" altLang="en-US" sz="1300" dirty="0">
                <a:latin typeface="Calibri"/>
              </a:rPr>
              <a:t>비디오 막대에 겹치는 콘텐츠는 슬라이드 쇼 모드에서 비디오에 가려집니다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2003</a:t>
            </a:r>
            <a:r>
              <a:rPr lang="ko-KR" altLang="en-US" sz="1300" dirty="0">
                <a:latin typeface="Calibri"/>
              </a:rPr>
              <a:t>에서는 비디오가 재생되지 않지만</a:t>
            </a:r>
            <a:r>
              <a:rPr lang="en-US" altLang="ko-KR" sz="1300" dirty="0">
                <a:latin typeface="Calibri"/>
              </a:rPr>
              <a:t>, </a:t>
            </a:r>
            <a:r>
              <a:rPr lang="ko-KR" altLang="en-US" sz="1300" dirty="0">
                <a:latin typeface="Calibri"/>
              </a:rPr>
              <a:t>비디오의 포스터 프레임은 정적 이미지로 해당 위치에 유지됩니다</a:t>
            </a:r>
            <a:r>
              <a:rPr lang="en-US" altLang="ko-KR" sz="1300" dirty="0">
                <a:latin typeface="Calibri"/>
              </a:rPr>
              <a:t>.</a:t>
            </a:r>
            <a:r>
              <a:rPr lang="ko-KR" altLang="en-US" sz="1300" dirty="0">
                <a:latin typeface="Calibri"/>
              </a:rPr>
              <a:t> </a:t>
            </a:r>
            <a:br>
              <a:rPr lang="ko-KR" altLang="en-US" sz="1300" dirty="0">
                <a:latin typeface="Calibri"/>
              </a:rPr>
            </a:br>
            <a:endParaRPr lang="ko-KR" altLang="en-US" sz="1300" dirty="0">
              <a:latin typeface="Calibri"/>
            </a:endParaRPr>
          </a:p>
          <a:p>
            <a:pPr marL="240853" indent="-240853" defTabSz="963412">
              <a:buFont typeface="Calibri"/>
              <a:buAutoNum type="arabicPeriod"/>
            </a:pPr>
            <a:r>
              <a:rPr lang="ko-KR" altLang="en-US" sz="1300" dirty="0">
                <a:latin typeface="Calibri"/>
              </a:rPr>
              <a:t>비디오의 특성은 다음과 같습니다</a:t>
            </a:r>
            <a:r>
              <a:rPr lang="en-US" altLang="ko-KR" sz="1300" dirty="0">
                <a:latin typeface="Calibri"/>
              </a:rPr>
              <a:t>.</a:t>
            </a:r>
          </a:p>
          <a:p>
            <a:pPr marL="722559" lvl="1" indent="-240853" defTabSz="963412">
              <a:buFont typeface="Calibri"/>
              <a:buAutoNum type="arabicPeriod"/>
            </a:pPr>
            <a:r>
              <a:rPr lang="ko-KR" altLang="en-US" sz="1300" dirty="0">
                <a:latin typeface="Calibri"/>
              </a:rPr>
              <a:t>각 화면 전환 후에 자동으로 재생됩니다</a:t>
            </a:r>
            <a:r>
              <a:rPr lang="en-US" altLang="ko-KR" sz="1300" dirty="0">
                <a:latin typeface="Calibri"/>
              </a:rPr>
              <a:t>.</a:t>
            </a:r>
          </a:p>
          <a:p>
            <a:pPr marL="722559" lvl="1" indent="-240853" defTabSz="963412">
              <a:buFont typeface="Calibri"/>
              <a:buAutoNum type="arabicPeriod"/>
            </a:pPr>
            <a:r>
              <a:rPr lang="ko-KR" altLang="en-US" sz="1300" dirty="0">
                <a:latin typeface="Calibri"/>
              </a:rPr>
              <a:t>길이는 </a:t>
            </a:r>
            <a:r>
              <a:rPr lang="en-US" altLang="ko-KR" sz="1300" dirty="0">
                <a:latin typeface="Calibri"/>
              </a:rPr>
              <a:t>15</a:t>
            </a:r>
            <a:r>
              <a:rPr lang="ko-KR" altLang="en-US" sz="1300" dirty="0">
                <a:latin typeface="Calibri"/>
              </a:rPr>
              <a:t>초입니다</a:t>
            </a:r>
            <a:r>
              <a:rPr lang="en-US" altLang="ko-KR" sz="1300" dirty="0">
                <a:latin typeface="Calibri"/>
              </a:rPr>
              <a:t>.</a:t>
            </a:r>
          </a:p>
          <a:p>
            <a:pPr marL="722559" lvl="1" indent="-240853" defTabSz="963412">
              <a:buFont typeface="Calibri"/>
              <a:buAutoNum type="arabicPeriod"/>
            </a:pPr>
            <a:r>
              <a:rPr lang="ko-KR" altLang="en-US" sz="1300" dirty="0">
                <a:latin typeface="Calibri"/>
              </a:rPr>
              <a:t>원활하게 반복되어 무한 재생됩니다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슬라이드를 추가하거나 레이아웃을 변경하려면 다음을 실행합니다</a:t>
            </a:r>
            <a:r>
              <a:rPr lang="en-US" altLang="ko-KR" sz="1300" dirty="0">
                <a:latin typeface="Calibri"/>
              </a:rPr>
              <a:t>.</a:t>
            </a:r>
          </a:p>
          <a:p>
            <a:pPr marL="722559" lvl="1" indent="-240853" defTabSz="963412">
              <a:buFont typeface="Calibri"/>
              <a:buAutoNum type="arabicPeriod"/>
            </a:pPr>
            <a:r>
              <a:rPr lang="ko-KR" altLang="en-US" sz="1300" dirty="0">
                <a:latin typeface="Calibri"/>
              </a:rPr>
              <a:t>새 슬라이드를 추가하려면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새 슬라이드</a:t>
            </a:r>
            <a:r>
              <a:rPr lang="ko-KR" altLang="en-US" sz="1300" dirty="0">
                <a:latin typeface="Calibri"/>
              </a:rPr>
              <a:t> 아래의 화살표를 클릭하고 </a:t>
            </a:r>
            <a:r>
              <a:rPr lang="ko-KR" altLang="en-US" sz="1300" b="1" dirty="0">
                <a:latin typeface="Calibri"/>
              </a:rPr>
              <a:t>동작 배경 테마</a:t>
            </a:r>
            <a:r>
              <a:rPr lang="ko-KR" altLang="en-US" sz="1300" dirty="0">
                <a:latin typeface="Calibri"/>
              </a:rPr>
              <a:t> 아래를 클릭한 후에 원하는 레이아웃을 선택합니다</a:t>
            </a:r>
            <a:r>
              <a:rPr lang="en-US" altLang="ko-KR" sz="1300" dirty="0">
                <a:latin typeface="Calibri"/>
              </a:rPr>
              <a:t>.</a:t>
            </a:r>
          </a:p>
          <a:p>
            <a:pPr marL="722559" lvl="1" indent="-240853" defTabSz="963412">
              <a:buFont typeface="Calibri"/>
              <a:buAutoNum type="arabicPeriod"/>
            </a:pPr>
            <a:r>
              <a:rPr lang="ko-KR" altLang="en-US" sz="1300" dirty="0">
                <a:latin typeface="Calibri"/>
              </a:rPr>
              <a:t>기존 슬라이드의 레이아웃을 변경하려면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레이아웃</a:t>
            </a:r>
            <a:r>
              <a:rPr lang="ko-KR" altLang="en-US" sz="1300" dirty="0">
                <a:latin typeface="Calibri"/>
              </a:rPr>
              <a:t>을 클릭하고 원하는 레이아웃을 선택합니다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기타 애니메이션 요소의 특징은 다음과 같습니다</a:t>
            </a:r>
            <a:r>
              <a:rPr lang="en-US" altLang="ko-KR" sz="1300" dirty="0">
                <a:latin typeface="Calibri"/>
              </a:rPr>
              <a:t>.</a:t>
            </a:r>
          </a:p>
          <a:p>
            <a:pPr marL="722559" lvl="1" indent="-240853" defTabSz="963412">
              <a:buClr>
                <a:schemeClr val="tx1"/>
              </a:buClr>
              <a:buFont typeface="Arial"/>
              <a:buChar char="•"/>
            </a:pPr>
            <a:r>
              <a:rPr lang="ko-KR" altLang="en-US" sz="1300" dirty="0">
                <a:latin typeface="Calibri"/>
              </a:rPr>
              <a:t>삽입하는 모든 애니메이션 요소는 화면이 전환되고 배경 비디오가 시작된 후에 시작됩니다</a:t>
            </a:r>
            <a:r>
              <a:rPr lang="en-US" altLang="ko-KR" sz="1300" dirty="0">
                <a:latin typeface="Calibri"/>
              </a:rPr>
              <a:t>.</a:t>
            </a:r>
          </a:p>
          <a:p>
            <a:pPr marL="240853" indent="-240853" defTabSz="963412">
              <a:buFont typeface="Calibri"/>
              <a:buAutoNum type="arabicPeriod"/>
            </a:pPr>
            <a:endParaRPr lang="ko-KR" altLang="en-US" noProof="0" dirty="0" smtClean="0"/>
          </a:p>
          <a:p>
            <a:pPr defTabSz="963412"/>
            <a:endParaRPr lang="ko-KR" altLang="en-US" noProof="0" dirty="0" smtClean="0"/>
          </a:p>
        </p:txBody>
      </p:sp>
      <p:sp>
        <p:nvSpPr>
          <p:cNvPr id="4" name="Slide Number Placeholder 3"/>
          <p:cNvSpPr>
            <a:spLocks noGrp="1"/>
          </p:cNvSpPr>
          <p:nvPr>
            <p:ph type="sldNum" sz="quarter" idx="10"/>
          </p:nvPr>
        </p:nvSpPr>
        <p:spPr/>
        <p:txBody>
          <a:bodyPr/>
          <a:lstStyle/>
          <a:p>
            <a:pPr defTabSz="963412"/>
            <a:fld id="{649C13A5-511F-4D4F-B778-6AB878583413}" type="slidenum">
              <a:rPr lang="en-US">
                <a:latin typeface="Calibri"/>
              </a:rPr>
              <a:pPr defTabSz="963412"/>
              <a:t>3</a:t>
            </a:fld>
            <a:endParaRPr lang="en-US">
              <a:latin typeface="Calibri"/>
            </a:endParaRPr>
          </a:p>
        </p:txBody>
      </p:sp>
    </p:spTree>
    <p:extLst>
      <p:ext uri="{BB962C8B-B14F-4D97-AF65-F5344CB8AC3E}">
        <p14:creationId xmlns:p14="http://schemas.microsoft.com/office/powerpoint/2010/main" val="233751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30</a:t>
            </a:fld>
            <a:endParaRPr lang="en-US"/>
          </a:p>
        </p:txBody>
      </p:sp>
    </p:spTree>
    <p:extLst>
      <p:ext uri="{BB962C8B-B14F-4D97-AF65-F5344CB8AC3E}">
        <p14:creationId xmlns:p14="http://schemas.microsoft.com/office/powerpoint/2010/main" val="154104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31</a:t>
            </a:fld>
            <a:endParaRPr lang="en-US"/>
          </a:p>
        </p:txBody>
      </p:sp>
    </p:spTree>
    <p:extLst>
      <p:ext uri="{BB962C8B-B14F-4D97-AF65-F5344CB8AC3E}">
        <p14:creationId xmlns:p14="http://schemas.microsoft.com/office/powerpoint/2010/main" val="2516848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32</a:t>
            </a:fld>
            <a:endParaRPr lang="en-US"/>
          </a:p>
        </p:txBody>
      </p:sp>
    </p:spTree>
    <p:extLst>
      <p:ext uri="{BB962C8B-B14F-4D97-AF65-F5344CB8AC3E}">
        <p14:creationId xmlns:p14="http://schemas.microsoft.com/office/powerpoint/2010/main" val="210815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33</a:t>
            </a:fld>
            <a:endParaRPr lang="en-US"/>
          </a:p>
        </p:txBody>
      </p:sp>
    </p:spTree>
    <p:extLst>
      <p:ext uri="{BB962C8B-B14F-4D97-AF65-F5344CB8AC3E}">
        <p14:creationId xmlns:p14="http://schemas.microsoft.com/office/powerpoint/2010/main" val="1719116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34</a:t>
            </a:fld>
            <a:endParaRPr lang="en-US"/>
          </a:p>
        </p:txBody>
      </p:sp>
    </p:spTree>
    <p:extLst>
      <p:ext uri="{BB962C8B-B14F-4D97-AF65-F5344CB8AC3E}">
        <p14:creationId xmlns:p14="http://schemas.microsoft.com/office/powerpoint/2010/main" val="313536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35</a:t>
            </a:fld>
            <a:endParaRPr lang="en-US"/>
          </a:p>
        </p:txBody>
      </p:sp>
    </p:spTree>
    <p:extLst>
      <p:ext uri="{BB962C8B-B14F-4D97-AF65-F5344CB8AC3E}">
        <p14:creationId xmlns:p14="http://schemas.microsoft.com/office/powerpoint/2010/main" val="1822699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36</a:t>
            </a:fld>
            <a:endParaRPr lang="en-US"/>
          </a:p>
        </p:txBody>
      </p:sp>
    </p:spTree>
    <p:extLst>
      <p:ext uri="{BB962C8B-B14F-4D97-AF65-F5344CB8AC3E}">
        <p14:creationId xmlns:p14="http://schemas.microsoft.com/office/powerpoint/2010/main" val="308485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37</a:t>
            </a:fld>
            <a:endParaRPr lang="en-US"/>
          </a:p>
        </p:txBody>
      </p:sp>
    </p:spTree>
    <p:extLst>
      <p:ext uri="{BB962C8B-B14F-4D97-AF65-F5344CB8AC3E}">
        <p14:creationId xmlns:p14="http://schemas.microsoft.com/office/powerpoint/2010/main" val="95378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3412"/>
            <a:r>
              <a:rPr lang="ko-KR" altLang="en-US" sz="1300" b="1" dirty="0">
                <a:latin typeface="Calibri"/>
              </a:rPr>
              <a:t>동작</a:t>
            </a:r>
          </a:p>
          <a:p>
            <a:pPr defTabSz="963412"/>
            <a:r>
              <a:rPr lang="en-US" altLang="ko-KR" sz="1300" dirty="0">
                <a:latin typeface="Calibri"/>
              </a:rPr>
              <a:t>(</a:t>
            </a:r>
            <a:r>
              <a:rPr lang="ko-KR" altLang="en-US" sz="1300" dirty="0">
                <a:latin typeface="Calibri"/>
              </a:rPr>
              <a:t>초급</a:t>
            </a:r>
            <a:r>
              <a:rPr lang="en-US" altLang="ko-KR" sz="1300" dirty="0">
                <a:latin typeface="Calibri"/>
              </a:rPr>
              <a:t>)</a:t>
            </a:r>
          </a:p>
          <a:p>
            <a:pPr defTabSz="963412"/>
            <a:endParaRPr lang="ko-KR" altLang="en-US" noProof="0" dirty="0" smtClean="0"/>
          </a:p>
          <a:p>
            <a:pPr defTabSz="963412"/>
            <a:r>
              <a:rPr lang="ko-KR" altLang="en-US" sz="1300" b="1" dirty="0">
                <a:latin typeface="Calibri"/>
              </a:rPr>
              <a:t>참고</a:t>
            </a:r>
            <a:r>
              <a:rPr lang="en-US" altLang="ko-KR" sz="1300" b="1" dirty="0">
                <a:latin typeface="Calibri"/>
              </a:rPr>
              <a:t>:</a:t>
            </a:r>
            <a:r>
              <a:rPr lang="ko-KR" altLang="en-US" sz="1300" b="1" dirty="0">
                <a:latin typeface="Calibri"/>
              </a:rPr>
              <a:t> </a:t>
            </a:r>
            <a:r>
              <a:rPr lang="ko-KR" altLang="en-US" sz="1300" dirty="0">
                <a:latin typeface="Calibri"/>
              </a:rPr>
              <a:t>이 비디오 서식 파일은 </a:t>
            </a:r>
            <a:r>
              <a:rPr lang="en-US" altLang="ko-KR" sz="1300" dirty="0">
                <a:latin typeface="Calibri"/>
              </a:rPr>
              <a:t>Microsoft PowerPoint 2010</a:t>
            </a:r>
            <a:r>
              <a:rPr lang="ko-KR" altLang="en-US" sz="1300" dirty="0">
                <a:latin typeface="Calibri"/>
              </a:rPr>
              <a:t>용으로 최적화되었습니다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2007</a:t>
            </a:r>
            <a:r>
              <a:rPr lang="ko-KR" altLang="en-US" sz="1300" dirty="0">
                <a:latin typeface="Calibri"/>
              </a:rPr>
              <a:t>에서도 비디오 요소가 재생되기는 하지만</a:t>
            </a:r>
            <a:r>
              <a:rPr lang="en-US" altLang="ko-KR" sz="1300" dirty="0">
                <a:latin typeface="Calibri"/>
              </a:rPr>
              <a:t>, </a:t>
            </a:r>
            <a:r>
              <a:rPr lang="ko-KR" altLang="en-US" sz="1300" dirty="0">
                <a:latin typeface="Calibri"/>
              </a:rPr>
              <a:t>비디오 막대에 겹치는 콘텐츠는 슬라이드 쇼 모드에서 비디오에 가려집니다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2003</a:t>
            </a:r>
            <a:r>
              <a:rPr lang="ko-KR" altLang="en-US" sz="1300" dirty="0">
                <a:latin typeface="Calibri"/>
              </a:rPr>
              <a:t>에서는 비디오가 재생되지 않지만</a:t>
            </a:r>
            <a:r>
              <a:rPr lang="en-US" altLang="ko-KR" sz="1300" dirty="0">
                <a:latin typeface="Calibri"/>
              </a:rPr>
              <a:t>, </a:t>
            </a:r>
            <a:r>
              <a:rPr lang="ko-KR" altLang="en-US" sz="1300" dirty="0">
                <a:latin typeface="Calibri"/>
              </a:rPr>
              <a:t>비디오의 포스터 프레임은 정적 이미지로 해당 위치에 유지됩니다</a:t>
            </a:r>
            <a:r>
              <a:rPr lang="en-US" altLang="ko-KR" sz="1300" dirty="0">
                <a:latin typeface="Calibri"/>
              </a:rPr>
              <a:t>.</a:t>
            </a:r>
            <a:r>
              <a:rPr lang="ko-KR" altLang="en-US" sz="1300" dirty="0">
                <a:latin typeface="Calibri"/>
              </a:rPr>
              <a:t> </a:t>
            </a:r>
            <a:br>
              <a:rPr lang="ko-KR" altLang="en-US" sz="1300" dirty="0">
                <a:latin typeface="Calibri"/>
              </a:rPr>
            </a:br>
            <a:endParaRPr lang="ko-KR" altLang="en-US" sz="1300" dirty="0">
              <a:latin typeface="Calibri"/>
            </a:endParaRPr>
          </a:p>
          <a:p>
            <a:pPr marL="240853" indent="-240853" defTabSz="963412">
              <a:buFont typeface="Calibri"/>
              <a:buAutoNum type="arabicPeriod"/>
            </a:pPr>
            <a:r>
              <a:rPr lang="ko-KR" altLang="en-US" sz="1300" dirty="0">
                <a:latin typeface="Calibri"/>
              </a:rPr>
              <a:t>비디오의 특성은 다음과 같습니다</a:t>
            </a:r>
            <a:r>
              <a:rPr lang="en-US" altLang="ko-KR" sz="1300" dirty="0">
                <a:latin typeface="Calibri"/>
              </a:rPr>
              <a:t>.</a:t>
            </a:r>
          </a:p>
          <a:p>
            <a:pPr marL="722559" lvl="1" indent="-240853" defTabSz="963412">
              <a:buFont typeface="Calibri"/>
              <a:buAutoNum type="arabicPeriod"/>
            </a:pPr>
            <a:r>
              <a:rPr lang="ko-KR" altLang="en-US" sz="1300" dirty="0">
                <a:latin typeface="Calibri"/>
              </a:rPr>
              <a:t>각 화면 전환 후에 자동으로 재생됩니다</a:t>
            </a:r>
            <a:r>
              <a:rPr lang="en-US" altLang="ko-KR" sz="1300" dirty="0">
                <a:latin typeface="Calibri"/>
              </a:rPr>
              <a:t>.</a:t>
            </a:r>
          </a:p>
          <a:p>
            <a:pPr marL="722559" lvl="1" indent="-240853" defTabSz="963412">
              <a:buFont typeface="Calibri"/>
              <a:buAutoNum type="arabicPeriod"/>
            </a:pPr>
            <a:r>
              <a:rPr lang="ko-KR" altLang="en-US" sz="1300" dirty="0">
                <a:latin typeface="Calibri"/>
              </a:rPr>
              <a:t>길이는 </a:t>
            </a:r>
            <a:r>
              <a:rPr lang="en-US" altLang="ko-KR" sz="1300" dirty="0">
                <a:latin typeface="Calibri"/>
              </a:rPr>
              <a:t>15</a:t>
            </a:r>
            <a:r>
              <a:rPr lang="ko-KR" altLang="en-US" sz="1300" dirty="0">
                <a:latin typeface="Calibri"/>
              </a:rPr>
              <a:t>초입니다</a:t>
            </a:r>
            <a:r>
              <a:rPr lang="en-US" altLang="ko-KR" sz="1300" dirty="0">
                <a:latin typeface="Calibri"/>
              </a:rPr>
              <a:t>.</a:t>
            </a:r>
          </a:p>
          <a:p>
            <a:pPr marL="722559" lvl="1" indent="-240853" defTabSz="963412">
              <a:buFont typeface="Calibri"/>
              <a:buAutoNum type="arabicPeriod"/>
            </a:pPr>
            <a:r>
              <a:rPr lang="ko-KR" altLang="en-US" sz="1300" dirty="0">
                <a:latin typeface="Calibri"/>
              </a:rPr>
              <a:t>원활하게 반복되어 무한 재생됩니다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슬라이드를 추가하거나 레이아웃을 변경하려면 다음을 실행합니다</a:t>
            </a:r>
            <a:r>
              <a:rPr lang="en-US" altLang="ko-KR" sz="1300" dirty="0">
                <a:latin typeface="Calibri"/>
              </a:rPr>
              <a:t>.</a:t>
            </a:r>
          </a:p>
          <a:p>
            <a:pPr marL="722559" lvl="1" indent="-240853" defTabSz="963412">
              <a:buFont typeface="Calibri"/>
              <a:buAutoNum type="arabicPeriod"/>
            </a:pPr>
            <a:r>
              <a:rPr lang="ko-KR" altLang="en-US" sz="1300" dirty="0">
                <a:latin typeface="Calibri"/>
              </a:rPr>
              <a:t>새 슬라이드를 추가하려면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새 슬라이드</a:t>
            </a:r>
            <a:r>
              <a:rPr lang="ko-KR" altLang="en-US" sz="1300" dirty="0">
                <a:latin typeface="Calibri"/>
              </a:rPr>
              <a:t> 아래의 화살표를 클릭하고 </a:t>
            </a:r>
            <a:r>
              <a:rPr lang="ko-KR" altLang="en-US" sz="1300" b="1" dirty="0">
                <a:latin typeface="Calibri"/>
              </a:rPr>
              <a:t>동작 배경 테마</a:t>
            </a:r>
            <a:r>
              <a:rPr lang="ko-KR" altLang="en-US" sz="1300" dirty="0">
                <a:latin typeface="Calibri"/>
              </a:rPr>
              <a:t> 아래를 클릭한 후에 원하는 레이아웃을 선택합니다</a:t>
            </a:r>
            <a:r>
              <a:rPr lang="en-US" altLang="ko-KR" sz="1300" dirty="0">
                <a:latin typeface="Calibri"/>
              </a:rPr>
              <a:t>.</a:t>
            </a:r>
          </a:p>
          <a:p>
            <a:pPr marL="722559" lvl="1" indent="-240853" defTabSz="963412">
              <a:buFont typeface="Calibri"/>
              <a:buAutoNum type="arabicPeriod"/>
            </a:pPr>
            <a:r>
              <a:rPr lang="ko-KR" altLang="en-US" sz="1300" dirty="0">
                <a:latin typeface="Calibri"/>
              </a:rPr>
              <a:t>기존 슬라이드의 레이아웃을 변경하려면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레이아웃</a:t>
            </a:r>
            <a:r>
              <a:rPr lang="ko-KR" altLang="en-US" sz="1300" dirty="0">
                <a:latin typeface="Calibri"/>
              </a:rPr>
              <a:t>을 클릭하고 원하는 레이아웃을 선택합니다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기타 애니메이션 요소의 특징은 다음과 같습니다</a:t>
            </a:r>
            <a:r>
              <a:rPr lang="en-US" altLang="ko-KR" sz="1300" dirty="0">
                <a:latin typeface="Calibri"/>
              </a:rPr>
              <a:t>.</a:t>
            </a:r>
          </a:p>
          <a:p>
            <a:pPr marL="722559" lvl="1" indent="-240853" defTabSz="963412">
              <a:buClr>
                <a:schemeClr val="tx1"/>
              </a:buClr>
              <a:buFont typeface="Arial"/>
              <a:buChar char="•"/>
            </a:pPr>
            <a:r>
              <a:rPr lang="ko-KR" altLang="en-US" sz="1300" dirty="0">
                <a:latin typeface="Calibri"/>
              </a:rPr>
              <a:t>삽입하는 모든 애니메이션 요소는 화면이 전환되고 배경 비디오가 시작된 후에 시작됩니다</a:t>
            </a:r>
            <a:r>
              <a:rPr lang="en-US" altLang="ko-KR" sz="1300" dirty="0">
                <a:latin typeface="Calibri"/>
              </a:rPr>
              <a:t>.</a:t>
            </a:r>
          </a:p>
          <a:p>
            <a:pPr marL="240853" indent="-240853" defTabSz="963412">
              <a:buFont typeface="Calibri"/>
              <a:buAutoNum type="arabicPeriod"/>
            </a:pPr>
            <a:endParaRPr lang="ko-KR" altLang="en-US" noProof="0" dirty="0" smtClean="0"/>
          </a:p>
          <a:p>
            <a:pPr defTabSz="963412"/>
            <a:endParaRPr lang="ko-KR" altLang="en-US" noProof="0" dirty="0" smtClean="0"/>
          </a:p>
        </p:txBody>
      </p:sp>
      <p:sp>
        <p:nvSpPr>
          <p:cNvPr id="4" name="Slide Number Placeholder 3"/>
          <p:cNvSpPr>
            <a:spLocks noGrp="1"/>
          </p:cNvSpPr>
          <p:nvPr>
            <p:ph type="sldNum" sz="quarter" idx="10"/>
          </p:nvPr>
        </p:nvSpPr>
        <p:spPr/>
        <p:txBody>
          <a:bodyPr/>
          <a:lstStyle/>
          <a:p>
            <a:pPr defTabSz="963412"/>
            <a:fld id="{649C13A5-511F-4D4F-B778-6AB878583413}" type="slidenum">
              <a:rPr lang="en-US">
                <a:latin typeface="Calibri"/>
              </a:rPr>
              <a:pPr defTabSz="963412"/>
              <a:t>38</a:t>
            </a:fld>
            <a:endParaRPr lang="en-US">
              <a:latin typeface="Calibri"/>
            </a:endParaRPr>
          </a:p>
        </p:txBody>
      </p:sp>
    </p:spTree>
    <p:extLst>
      <p:ext uri="{BB962C8B-B14F-4D97-AF65-F5344CB8AC3E}">
        <p14:creationId xmlns:p14="http://schemas.microsoft.com/office/powerpoint/2010/main" val="378605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5</a:t>
            </a:fld>
            <a:endParaRPr lang="en-US"/>
          </a:p>
        </p:txBody>
      </p:sp>
    </p:spTree>
    <p:extLst>
      <p:ext uri="{BB962C8B-B14F-4D97-AF65-F5344CB8AC3E}">
        <p14:creationId xmlns:p14="http://schemas.microsoft.com/office/powerpoint/2010/main" val="166444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3412"/>
            <a:r>
              <a:rPr lang="ko-KR" altLang="en-US" sz="1300" b="1" dirty="0">
                <a:latin typeface="Calibri"/>
              </a:rPr>
              <a:t>동작</a:t>
            </a:r>
          </a:p>
          <a:p>
            <a:pPr defTabSz="963412"/>
            <a:r>
              <a:rPr lang="en-US" altLang="ko-KR" sz="1300" dirty="0">
                <a:latin typeface="Calibri"/>
              </a:rPr>
              <a:t>(</a:t>
            </a:r>
            <a:r>
              <a:rPr lang="ko-KR" altLang="en-US" sz="1300" dirty="0">
                <a:latin typeface="Calibri"/>
              </a:rPr>
              <a:t>초급</a:t>
            </a:r>
            <a:r>
              <a:rPr lang="en-US" altLang="ko-KR" sz="1300" dirty="0">
                <a:latin typeface="Calibri"/>
              </a:rPr>
              <a:t>)</a:t>
            </a:r>
          </a:p>
          <a:p>
            <a:pPr defTabSz="963412"/>
            <a:endParaRPr lang="ko-KR" altLang="en-US" noProof="0" dirty="0" smtClean="0"/>
          </a:p>
          <a:p>
            <a:pPr defTabSz="963412"/>
            <a:r>
              <a:rPr lang="ko-KR" altLang="en-US" sz="1300" b="1" dirty="0">
                <a:latin typeface="Calibri"/>
              </a:rPr>
              <a:t>참고</a:t>
            </a:r>
            <a:r>
              <a:rPr lang="en-US" altLang="ko-KR" sz="1300" b="1" dirty="0">
                <a:latin typeface="Calibri"/>
              </a:rPr>
              <a:t>:</a:t>
            </a:r>
            <a:r>
              <a:rPr lang="ko-KR" altLang="en-US" sz="1300" b="1" dirty="0">
                <a:latin typeface="Calibri"/>
              </a:rPr>
              <a:t> </a:t>
            </a:r>
            <a:r>
              <a:rPr lang="ko-KR" altLang="en-US" sz="1300" dirty="0">
                <a:latin typeface="Calibri"/>
              </a:rPr>
              <a:t>이 비디오 서식 파일은 </a:t>
            </a:r>
            <a:r>
              <a:rPr lang="en-US" altLang="ko-KR" sz="1300" dirty="0">
                <a:latin typeface="Calibri"/>
              </a:rPr>
              <a:t>Microsoft PowerPoint 2010</a:t>
            </a:r>
            <a:r>
              <a:rPr lang="ko-KR" altLang="en-US" sz="1300" dirty="0">
                <a:latin typeface="Calibri"/>
              </a:rPr>
              <a:t>용으로 최적화되었습니다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2007</a:t>
            </a:r>
            <a:r>
              <a:rPr lang="ko-KR" altLang="en-US" sz="1300" dirty="0">
                <a:latin typeface="Calibri"/>
              </a:rPr>
              <a:t>에서도 비디오 요소가 재생되기는 하지만</a:t>
            </a:r>
            <a:r>
              <a:rPr lang="en-US" altLang="ko-KR" sz="1300" dirty="0">
                <a:latin typeface="Calibri"/>
              </a:rPr>
              <a:t>, </a:t>
            </a:r>
            <a:r>
              <a:rPr lang="ko-KR" altLang="en-US" sz="1300" dirty="0">
                <a:latin typeface="Calibri"/>
              </a:rPr>
              <a:t>비디오 막대에 겹치는 콘텐츠는 슬라이드 쇼 모드에서 비디오에 가려집니다</a:t>
            </a:r>
            <a:r>
              <a:rPr lang="en-US" altLang="ko-KR" sz="1300" dirty="0">
                <a:latin typeface="Calibri"/>
              </a:rPr>
              <a:t>.</a:t>
            </a:r>
          </a:p>
          <a:p>
            <a:pPr marL="722559" lvl="1" indent="-240853" defTabSz="963412">
              <a:buClr>
                <a:schemeClr val="tx1"/>
              </a:buClr>
              <a:buFont typeface="Arial"/>
              <a:buChar char="•"/>
            </a:pPr>
            <a:r>
              <a:rPr lang="en-US" altLang="ko-KR" sz="1300" dirty="0">
                <a:latin typeface="Calibri"/>
              </a:rPr>
              <a:t>PowerPoint 2003</a:t>
            </a:r>
            <a:r>
              <a:rPr lang="ko-KR" altLang="en-US" sz="1300" dirty="0">
                <a:latin typeface="Calibri"/>
              </a:rPr>
              <a:t>에서는 비디오가 재생되지 않지만</a:t>
            </a:r>
            <a:r>
              <a:rPr lang="en-US" altLang="ko-KR" sz="1300" dirty="0">
                <a:latin typeface="Calibri"/>
              </a:rPr>
              <a:t>, </a:t>
            </a:r>
            <a:r>
              <a:rPr lang="ko-KR" altLang="en-US" sz="1300" dirty="0">
                <a:latin typeface="Calibri"/>
              </a:rPr>
              <a:t>비디오의 포스터 프레임은 정적 이미지로 해당 위치에 유지됩니다</a:t>
            </a:r>
            <a:r>
              <a:rPr lang="en-US" altLang="ko-KR" sz="1300" dirty="0">
                <a:latin typeface="Calibri"/>
              </a:rPr>
              <a:t>.</a:t>
            </a:r>
            <a:r>
              <a:rPr lang="ko-KR" altLang="en-US" sz="1300" dirty="0">
                <a:latin typeface="Calibri"/>
              </a:rPr>
              <a:t> </a:t>
            </a:r>
            <a:br>
              <a:rPr lang="ko-KR" altLang="en-US" sz="1300" dirty="0">
                <a:latin typeface="Calibri"/>
              </a:rPr>
            </a:br>
            <a:endParaRPr lang="ko-KR" altLang="en-US" sz="1300" dirty="0">
              <a:latin typeface="Calibri"/>
            </a:endParaRPr>
          </a:p>
          <a:p>
            <a:pPr marL="240853" indent="-240853" defTabSz="963412">
              <a:buFont typeface="Calibri"/>
              <a:buAutoNum type="arabicPeriod"/>
            </a:pPr>
            <a:r>
              <a:rPr lang="ko-KR" altLang="en-US" sz="1300" dirty="0">
                <a:latin typeface="Calibri"/>
              </a:rPr>
              <a:t>비디오의 특성은 다음과 같습니다</a:t>
            </a:r>
            <a:r>
              <a:rPr lang="en-US" altLang="ko-KR" sz="1300" dirty="0">
                <a:latin typeface="Calibri"/>
              </a:rPr>
              <a:t>.</a:t>
            </a:r>
          </a:p>
          <a:p>
            <a:pPr marL="722559" lvl="1" indent="-240853" defTabSz="963412">
              <a:buFont typeface="Calibri"/>
              <a:buAutoNum type="arabicPeriod"/>
            </a:pPr>
            <a:r>
              <a:rPr lang="ko-KR" altLang="en-US" sz="1300" dirty="0">
                <a:latin typeface="Calibri"/>
              </a:rPr>
              <a:t>각 화면 전환 후에 자동으로 재생됩니다</a:t>
            </a:r>
            <a:r>
              <a:rPr lang="en-US" altLang="ko-KR" sz="1300" dirty="0">
                <a:latin typeface="Calibri"/>
              </a:rPr>
              <a:t>.</a:t>
            </a:r>
          </a:p>
          <a:p>
            <a:pPr marL="722559" lvl="1" indent="-240853" defTabSz="963412">
              <a:buFont typeface="Calibri"/>
              <a:buAutoNum type="arabicPeriod"/>
            </a:pPr>
            <a:r>
              <a:rPr lang="ko-KR" altLang="en-US" sz="1300" dirty="0">
                <a:latin typeface="Calibri"/>
              </a:rPr>
              <a:t>길이는 </a:t>
            </a:r>
            <a:r>
              <a:rPr lang="en-US" altLang="ko-KR" sz="1300" dirty="0">
                <a:latin typeface="Calibri"/>
              </a:rPr>
              <a:t>15</a:t>
            </a:r>
            <a:r>
              <a:rPr lang="ko-KR" altLang="en-US" sz="1300" dirty="0">
                <a:latin typeface="Calibri"/>
              </a:rPr>
              <a:t>초입니다</a:t>
            </a:r>
            <a:r>
              <a:rPr lang="en-US" altLang="ko-KR" sz="1300" dirty="0">
                <a:latin typeface="Calibri"/>
              </a:rPr>
              <a:t>.</a:t>
            </a:r>
          </a:p>
          <a:p>
            <a:pPr marL="722559" lvl="1" indent="-240853" defTabSz="963412">
              <a:buFont typeface="Calibri"/>
              <a:buAutoNum type="arabicPeriod"/>
            </a:pPr>
            <a:r>
              <a:rPr lang="ko-KR" altLang="en-US" sz="1300" dirty="0">
                <a:latin typeface="Calibri"/>
              </a:rPr>
              <a:t>원활하게 반복되어 무한 재생됩니다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슬라이드를 추가하거나 레이아웃을 변경하려면 다음을 실행합니다</a:t>
            </a:r>
            <a:r>
              <a:rPr lang="en-US" altLang="ko-KR" sz="1300" dirty="0">
                <a:latin typeface="Calibri"/>
              </a:rPr>
              <a:t>.</a:t>
            </a:r>
          </a:p>
          <a:p>
            <a:pPr marL="722559" lvl="1" indent="-240853" defTabSz="963412">
              <a:buFont typeface="Calibri"/>
              <a:buAutoNum type="arabicPeriod"/>
            </a:pPr>
            <a:r>
              <a:rPr lang="ko-KR" altLang="en-US" sz="1300" dirty="0">
                <a:latin typeface="Calibri"/>
              </a:rPr>
              <a:t>새 슬라이드를 추가하려면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새 슬라이드</a:t>
            </a:r>
            <a:r>
              <a:rPr lang="ko-KR" altLang="en-US" sz="1300" dirty="0">
                <a:latin typeface="Calibri"/>
              </a:rPr>
              <a:t> 아래의 화살표를 클릭하고 </a:t>
            </a:r>
            <a:r>
              <a:rPr lang="ko-KR" altLang="en-US" sz="1300" b="1" dirty="0">
                <a:latin typeface="Calibri"/>
              </a:rPr>
              <a:t>동작 배경 테마</a:t>
            </a:r>
            <a:r>
              <a:rPr lang="ko-KR" altLang="en-US" sz="1300" dirty="0">
                <a:latin typeface="Calibri"/>
              </a:rPr>
              <a:t> 아래를 클릭한 후에 원하는 레이아웃을 선택합니다</a:t>
            </a:r>
            <a:r>
              <a:rPr lang="en-US" altLang="ko-KR" sz="1300" dirty="0">
                <a:latin typeface="Calibri"/>
              </a:rPr>
              <a:t>.</a:t>
            </a:r>
          </a:p>
          <a:p>
            <a:pPr marL="722559" lvl="1" indent="-240853" defTabSz="963412">
              <a:buFont typeface="Calibri"/>
              <a:buAutoNum type="arabicPeriod"/>
            </a:pPr>
            <a:r>
              <a:rPr lang="ko-KR" altLang="en-US" sz="1300" dirty="0">
                <a:latin typeface="Calibri"/>
              </a:rPr>
              <a:t>기존 슬라이드의 레이아웃을 변경하려면 </a:t>
            </a:r>
            <a:r>
              <a:rPr lang="ko-KR" altLang="en-US" sz="1300" b="1" dirty="0">
                <a:latin typeface="Calibri"/>
              </a:rPr>
              <a:t>홈</a:t>
            </a:r>
            <a:r>
              <a:rPr lang="ko-KR" altLang="en-US" sz="1300" dirty="0">
                <a:latin typeface="Calibri"/>
              </a:rPr>
              <a:t> 탭의 </a:t>
            </a:r>
            <a:r>
              <a:rPr lang="ko-KR" altLang="en-US" sz="1300" b="1" dirty="0">
                <a:latin typeface="Calibri"/>
              </a:rPr>
              <a:t>슬라이드</a:t>
            </a:r>
            <a:r>
              <a:rPr lang="ko-KR" altLang="en-US" sz="1300" dirty="0">
                <a:latin typeface="Calibri"/>
              </a:rPr>
              <a:t> 그룹에서 </a:t>
            </a:r>
            <a:r>
              <a:rPr lang="ko-KR" altLang="en-US" sz="1300" b="1" dirty="0">
                <a:latin typeface="Calibri"/>
              </a:rPr>
              <a:t>레이아웃</a:t>
            </a:r>
            <a:r>
              <a:rPr lang="ko-KR" altLang="en-US" sz="1300" dirty="0">
                <a:latin typeface="Calibri"/>
              </a:rPr>
              <a:t>을 클릭하고 원하는 레이아웃을 선택합니다</a:t>
            </a:r>
            <a:r>
              <a:rPr lang="en-US" altLang="ko-KR" sz="1300" dirty="0">
                <a:latin typeface="Calibri"/>
              </a:rPr>
              <a:t>.</a:t>
            </a:r>
            <a:br>
              <a:rPr lang="en-US" altLang="ko-KR" sz="1300" dirty="0">
                <a:latin typeface="Calibri"/>
              </a:rPr>
            </a:br>
            <a:endParaRPr lang="en-US" altLang="ko-KR" sz="1300" dirty="0">
              <a:latin typeface="Calibri"/>
            </a:endParaRPr>
          </a:p>
          <a:p>
            <a:pPr marL="240853" indent="-240853" defTabSz="963412">
              <a:buFont typeface="Calibri"/>
              <a:buAutoNum type="arabicPeriod"/>
            </a:pPr>
            <a:r>
              <a:rPr lang="ko-KR" altLang="en-US" sz="1300" dirty="0">
                <a:latin typeface="Calibri"/>
              </a:rPr>
              <a:t>기타 애니메이션 요소의 특징은 다음과 같습니다</a:t>
            </a:r>
            <a:r>
              <a:rPr lang="en-US" altLang="ko-KR" sz="1300" dirty="0">
                <a:latin typeface="Calibri"/>
              </a:rPr>
              <a:t>.</a:t>
            </a:r>
          </a:p>
          <a:p>
            <a:pPr marL="722559" lvl="1" indent="-240853" defTabSz="963412">
              <a:buClr>
                <a:schemeClr val="tx1"/>
              </a:buClr>
              <a:buFont typeface="Arial"/>
              <a:buChar char="•"/>
            </a:pPr>
            <a:r>
              <a:rPr lang="ko-KR" altLang="en-US" sz="1300" dirty="0">
                <a:latin typeface="Calibri"/>
              </a:rPr>
              <a:t>삽입하는 모든 애니메이션 요소는 화면이 전환되고 배경 비디오가 시작된 후에 시작됩니다</a:t>
            </a:r>
            <a:r>
              <a:rPr lang="en-US" altLang="ko-KR" sz="1300" dirty="0">
                <a:latin typeface="Calibri"/>
              </a:rPr>
              <a:t>.</a:t>
            </a:r>
          </a:p>
          <a:p>
            <a:pPr marL="240853" indent="-240853" defTabSz="963412">
              <a:buFont typeface="Calibri"/>
              <a:buAutoNum type="arabicPeriod"/>
            </a:pPr>
            <a:endParaRPr lang="ko-KR" altLang="en-US" noProof="0" dirty="0" smtClean="0"/>
          </a:p>
          <a:p>
            <a:pPr defTabSz="963412"/>
            <a:endParaRPr lang="ko-KR" altLang="en-US" noProof="0" dirty="0" smtClean="0"/>
          </a:p>
        </p:txBody>
      </p:sp>
      <p:sp>
        <p:nvSpPr>
          <p:cNvPr id="4" name="Slide Number Placeholder 3"/>
          <p:cNvSpPr>
            <a:spLocks noGrp="1"/>
          </p:cNvSpPr>
          <p:nvPr>
            <p:ph type="sldNum" sz="quarter" idx="10"/>
          </p:nvPr>
        </p:nvSpPr>
        <p:spPr/>
        <p:txBody>
          <a:bodyPr/>
          <a:lstStyle/>
          <a:p>
            <a:pPr defTabSz="963412"/>
            <a:fld id="{649C13A5-511F-4D4F-B778-6AB878583413}" type="slidenum">
              <a:rPr lang="en-US">
                <a:latin typeface="Calibri"/>
              </a:rPr>
              <a:pPr defTabSz="963412"/>
              <a:t>14</a:t>
            </a:fld>
            <a:endParaRPr lang="en-US">
              <a:latin typeface="Calibri"/>
            </a:endParaRPr>
          </a:p>
        </p:txBody>
      </p:sp>
    </p:spTree>
    <p:extLst>
      <p:ext uri="{BB962C8B-B14F-4D97-AF65-F5344CB8AC3E}">
        <p14:creationId xmlns:p14="http://schemas.microsoft.com/office/powerpoint/2010/main" val="364713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15</a:t>
            </a:fld>
            <a:endParaRPr lang="en-US"/>
          </a:p>
        </p:txBody>
      </p:sp>
    </p:spTree>
    <p:extLst>
      <p:ext uri="{BB962C8B-B14F-4D97-AF65-F5344CB8AC3E}">
        <p14:creationId xmlns:p14="http://schemas.microsoft.com/office/powerpoint/2010/main" val="178080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16</a:t>
            </a:fld>
            <a:endParaRPr lang="en-US"/>
          </a:p>
        </p:txBody>
      </p:sp>
    </p:spTree>
    <p:extLst>
      <p:ext uri="{BB962C8B-B14F-4D97-AF65-F5344CB8AC3E}">
        <p14:creationId xmlns:p14="http://schemas.microsoft.com/office/powerpoint/2010/main" val="98741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17</a:t>
            </a:fld>
            <a:endParaRPr lang="en-US"/>
          </a:p>
        </p:txBody>
      </p:sp>
    </p:spTree>
    <p:extLst>
      <p:ext uri="{BB962C8B-B14F-4D97-AF65-F5344CB8AC3E}">
        <p14:creationId xmlns:p14="http://schemas.microsoft.com/office/powerpoint/2010/main" val="209704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18</a:t>
            </a:fld>
            <a:endParaRPr lang="en-US"/>
          </a:p>
        </p:txBody>
      </p:sp>
    </p:spTree>
    <p:extLst>
      <p:ext uri="{BB962C8B-B14F-4D97-AF65-F5344CB8AC3E}">
        <p14:creationId xmlns:p14="http://schemas.microsoft.com/office/powerpoint/2010/main" val="201820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49C13A5-511F-4D4F-B778-6AB878583413}" type="slidenum">
              <a:rPr lang="en-US" smtClean="0"/>
              <a:pPr/>
              <a:t>19</a:t>
            </a:fld>
            <a:endParaRPr lang="en-US"/>
          </a:p>
        </p:txBody>
      </p:sp>
    </p:spTree>
    <p:extLst>
      <p:ext uri="{BB962C8B-B14F-4D97-AF65-F5344CB8AC3E}">
        <p14:creationId xmlns:p14="http://schemas.microsoft.com/office/powerpoint/2010/main" val="72870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Rectangle 6"/>
          <p:cNvSpPr/>
          <p:nvPr userDrawn="1"/>
        </p:nvSpPr>
        <p:spPr>
          <a:xfrm>
            <a:off x="188118" y="1894284"/>
            <a:ext cx="8955881" cy="3256992"/>
          </a:xfrm>
          <a:prstGeom prst="rect">
            <a:avLst/>
          </a:prstGeom>
          <a:ln>
            <a:noFill/>
          </a:ln>
          <a:effectLst>
            <a:outerShdw blurRad="190500" dist="63500" dir="15600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2" name="Title 1"/>
          <p:cNvSpPr>
            <a:spLocks noGrp="1"/>
          </p:cNvSpPr>
          <p:nvPr>
            <p:ph type="ctrTitle"/>
          </p:nvPr>
        </p:nvSpPr>
        <p:spPr>
          <a:xfrm>
            <a:off x="1483744" y="1753292"/>
            <a:ext cx="7582198" cy="1927753"/>
          </a:xfrm>
        </p:spPr>
        <p:txBody>
          <a:bodyPr lIns="0" tIns="0" rIns="0" bIns="0" anchor="b"/>
          <a:lstStyle>
            <a:lvl1pPr algn="ctr">
              <a:defRPr b="1"/>
            </a:lvl1pPr>
          </a:lstStyle>
          <a:p>
            <a:r>
              <a:rPr lang="ko-KR" altLang="en-US" smtClean="0"/>
              <a:t>마스터 제목 스타일 편집</a:t>
            </a:r>
            <a:endParaRPr lang="en-US" dirty="0"/>
          </a:p>
        </p:txBody>
      </p:sp>
      <p:sp>
        <p:nvSpPr>
          <p:cNvPr id="3" name="Subtitle 2"/>
          <p:cNvSpPr>
            <a:spLocks noGrp="1"/>
          </p:cNvSpPr>
          <p:nvPr>
            <p:ph type="subTitle" idx="1"/>
          </p:nvPr>
        </p:nvSpPr>
        <p:spPr>
          <a:xfrm>
            <a:off x="1483744" y="3721252"/>
            <a:ext cx="7582198" cy="1377404"/>
          </a:xfrm>
        </p:spPr>
        <p:txBody>
          <a:bodyPr lIns="0" tIns="0" rIns="0" bIns="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클릭하여 마스터 부제목 스타일 편집</a:t>
            </a:r>
            <a:endParaRPr lang="en-US" dirty="0"/>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lvl1pPr>
              <a:defRPr sz="900"/>
            </a:lvl1pPr>
          </a:lstStyle>
          <a:p>
            <a:fld id="{08A7F96F-1D34-4AD8-A324-DDD9B7126D3B}" type="slidenum">
              <a:rPr lang="en-US" smtClean="0"/>
              <a:pPr/>
              <a:t>‹#›</a:t>
            </a:fld>
            <a:endParaRPr lang="en-US"/>
          </a:p>
        </p:txBody>
      </p:sp>
      <p:sp>
        <p:nvSpPr>
          <p:cNvPr id="9" name="Hexagon 9"/>
          <p:cNvSpPr/>
          <p:nvPr userDrawn="1"/>
        </p:nvSpPr>
        <p:spPr>
          <a:xfrm rot="16200000">
            <a:off x="-918482" y="2799525"/>
            <a:ext cx="3260786" cy="1440148"/>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8 h 798091"/>
              <a:gd name="connsiteX1" fmla="*/ 1514046 w 1583473"/>
              <a:gd name="connsiteY1" fmla="*/ 19245 h 798091"/>
              <a:gd name="connsiteX2" fmla="*/ 1583473 w 1583473"/>
              <a:gd name="connsiteY2" fmla="*/ 123442 h 798091"/>
              <a:gd name="connsiteX3" fmla="*/ 1246149 w 1583473"/>
              <a:gd name="connsiteY3" fmla="*/ 798091 h 798091"/>
              <a:gd name="connsiteX4" fmla="*/ 337325 w 1583473"/>
              <a:gd name="connsiteY4" fmla="*/ 798091 h 798091"/>
              <a:gd name="connsiteX5" fmla="*/ 0 w 1583473"/>
              <a:gd name="connsiteY5" fmla="*/ 123442 h 798091"/>
              <a:gd name="connsiteX6" fmla="*/ 68425 w 1583473"/>
              <a:gd name="connsiteY6" fmla="*/ 8 h 798091"/>
              <a:gd name="connsiteX0" fmla="*/ 70887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70887 w 1583473"/>
              <a:gd name="connsiteY6" fmla="*/ 11 h 781426"/>
              <a:gd name="connsiteX0" fmla="*/ 56108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56108 w 1583473"/>
              <a:gd name="connsiteY6" fmla="*/ 11 h 7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781426">
                <a:moveTo>
                  <a:pt x="56108" y="11"/>
                </a:moveTo>
                <a:lnTo>
                  <a:pt x="1514046" y="2580"/>
                </a:lnTo>
                <a:cubicBezTo>
                  <a:pt x="1557920" y="63471"/>
                  <a:pt x="1538137" y="40783"/>
                  <a:pt x="1583473" y="106777"/>
                </a:cubicBezTo>
                <a:lnTo>
                  <a:pt x="1246149" y="781426"/>
                </a:lnTo>
                <a:lnTo>
                  <a:pt x="337325" y="781426"/>
                </a:lnTo>
                <a:lnTo>
                  <a:pt x="0" y="106777"/>
                </a:lnTo>
                <a:cubicBezTo>
                  <a:pt x="25734" y="62458"/>
                  <a:pt x="54185" y="-914"/>
                  <a:pt x="56108" y="11"/>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
        <p:nvSpPr>
          <p:cNvPr id="4" name="Date Placeholder 3"/>
          <p:cNvSpPr>
            <a:spLocks noGrp="1"/>
          </p:cNvSpPr>
          <p:nvPr>
            <p:ph type="dt" sz="half" idx="10"/>
          </p:nvPr>
        </p:nvSpPr>
        <p:spPr/>
        <p:txBody>
          <a:bodyPr/>
          <a:lstStyle>
            <a:lvl1pPr>
              <a:defRPr sz="900"/>
            </a:lvl1pPr>
          </a:lstStyle>
          <a:p>
            <a:endParaRPr lang="en-US"/>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9" name="Rectangle 8"/>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10"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Content Placeholder 2"/>
          <p:cNvSpPr>
            <a:spLocks noGrp="1"/>
          </p:cNvSpPr>
          <p:nvPr>
            <p:ph idx="1"/>
          </p:nvPr>
        </p:nvSpPr>
        <p:spPr>
          <a:xfrm>
            <a:off x="301083" y="1613140"/>
            <a:ext cx="8664497" cy="4943777"/>
          </a:xfrm>
        </p:spPr>
        <p:txBody>
          <a:bodyPr/>
          <a:lstStyle>
            <a:lvl1pPr marL="342900" indent="-342900">
              <a:buFontTx/>
              <a:buBlip>
                <a:blip r:embed="rId2"/>
              </a:buBlip>
              <a:defRPr/>
            </a:lvl1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13" name="Title Placeholder 1"/>
          <p:cNvSpPr>
            <a:spLocks noGrp="1"/>
          </p:cNvSpPr>
          <p:nvPr>
            <p:ph type="title"/>
          </p:nvPr>
        </p:nvSpPr>
        <p:spPr>
          <a:xfrm>
            <a:off x="759125" y="163128"/>
            <a:ext cx="8239909" cy="1143000"/>
          </a:xfrm>
          <a:prstGeom prst="rect">
            <a:avLst/>
          </a:prstGeom>
        </p:spPr>
        <p:txBody>
          <a:bodyPr vert="horz" lIns="91440" tIns="45720" rIns="91440" bIns="45720" rtlCol="0" anchor="ctr">
            <a:normAutofit/>
          </a:bodyPr>
          <a:lstStyle>
            <a:lvl1pPr>
              <a:defRPr sz="4000"/>
            </a:lvl1pPr>
          </a:lstStyle>
          <a:p>
            <a:r>
              <a:rPr lang="ko-KR" altLang="en-US" smtClean="0"/>
              <a:t>마스터 제목 스타일 편집</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7" name="Rectangle 6"/>
          <p:cNvSpPr/>
          <p:nvPr userDrawn="1"/>
        </p:nvSpPr>
        <p:spPr>
          <a:xfrm>
            <a:off x="0" y="3623310"/>
            <a:ext cx="9144000" cy="2140198"/>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2" name="Title 1"/>
          <p:cNvSpPr>
            <a:spLocks noGrp="1"/>
          </p:cNvSpPr>
          <p:nvPr>
            <p:ph type="title"/>
          </p:nvPr>
        </p:nvSpPr>
        <p:spPr>
          <a:xfrm>
            <a:off x="1756205" y="4406900"/>
            <a:ext cx="6837363" cy="1362075"/>
          </a:xfrm>
        </p:spPr>
        <p:txBody>
          <a:bodyPr anchor="t"/>
          <a:lstStyle>
            <a:lvl1pPr algn="l">
              <a:defRPr sz="4000" b="1" cap="all"/>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1756205" y="3579541"/>
            <a:ext cx="6837363" cy="827359"/>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 편집</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9" name="Hexagon 9"/>
          <p:cNvSpPr/>
          <p:nvPr userDrawn="1"/>
        </p:nvSpPr>
        <p:spPr>
          <a:xfrm rot="16200000">
            <a:off x="-1051350" y="3854274"/>
            <a:ext cx="3739658" cy="1669909"/>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8 h 798091"/>
              <a:gd name="connsiteX1" fmla="*/ 1514046 w 1583473"/>
              <a:gd name="connsiteY1" fmla="*/ 19245 h 798091"/>
              <a:gd name="connsiteX2" fmla="*/ 1583473 w 1583473"/>
              <a:gd name="connsiteY2" fmla="*/ 123442 h 798091"/>
              <a:gd name="connsiteX3" fmla="*/ 1246149 w 1583473"/>
              <a:gd name="connsiteY3" fmla="*/ 798091 h 798091"/>
              <a:gd name="connsiteX4" fmla="*/ 337325 w 1583473"/>
              <a:gd name="connsiteY4" fmla="*/ 798091 h 798091"/>
              <a:gd name="connsiteX5" fmla="*/ 0 w 1583473"/>
              <a:gd name="connsiteY5" fmla="*/ 123442 h 798091"/>
              <a:gd name="connsiteX6" fmla="*/ 68425 w 1583473"/>
              <a:gd name="connsiteY6" fmla="*/ 8 h 798091"/>
              <a:gd name="connsiteX0" fmla="*/ 70887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70887 w 1583473"/>
              <a:gd name="connsiteY6" fmla="*/ 11 h 781426"/>
              <a:gd name="connsiteX0" fmla="*/ 56108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56108 w 1583473"/>
              <a:gd name="connsiteY6" fmla="*/ 11 h 7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781426">
                <a:moveTo>
                  <a:pt x="56108" y="11"/>
                </a:moveTo>
                <a:lnTo>
                  <a:pt x="1514046" y="2580"/>
                </a:lnTo>
                <a:cubicBezTo>
                  <a:pt x="1557920" y="63471"/>
                  <a:pt x="1538137" y="40783"/>
                  <a:pt x="1583473" y="106777"/>
                </a:cubicBezTo>
                <a:lnTo>
                  <a:pt x="1246149" y="781426"/>
                </a:lnTo>
                <a:lnTo>
                  <a:pt x="337325" y="781426"/>
                </a:lnTo>
                <a:lnTo>
                  <a:pt x="0" y="106777"/>
                </a:lnTo>
                <a:cubicBezTo>
                  <a:pt x="25734" y="62458"/>
                  <a:pt x="54185" y="-914"/>
                  <a:pt x="56108" y="11"/>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10" name="Rectangle 9"/>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Content Placeholder 2"/>
          <p:cNvSpPr>
            <a:spLocks noGrp="1"/>
          </p:cNvSpPr>
          <p:nvPr>
            <p:ph sz="half" idx="1"/>
          </p:nvPr>
        </p:nvSpPr>
        <p:spPr>
          <a:xfrm>
            <a:off x="457200" y="1600200"/>
            <a:ext cx="4038600" cy="48274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648200" y="1600200"/>
            <a:ext cx="4038600" cy="48274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2" name="Title 1"/>
          <p:cNvSpPr>
            <a:spLocks noGrp="1"/>
          </p:cNvSpPr>
          <p:nvPr>
            <p:ph type="title"/>
          </p:nvPr>
        </p:nvSpPr>
        <p:spPr/>
        <p:txBody>
          <a:bodyPr/>
          <a:lstStyle/>
          <a:p>
            <a:r>
              <a:rPr lang="ko-KR" altLang="en-US" smtClean="0"/>
              <a:t>마스터 제목 스타일 편집</a:t>
            </a:r>
            <a:endParaRPr lang="en-US"/>
          </a:p>
        </p:txBody>
      </p:sp>
      <p:sp>
        <p:nvSpPr>
          <p:cNvPr id="11"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2" name="Rectangle 11"/>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Content Placeholder 3"/>
          <p:cNvSpPr>
            <a:spLocks noGrp="1"/>
          </p:cNvSpPr>
          <p:nvPr>
            <p:ph sz="half" idx="2"/>
          </p:nvPr>
        </p:nvSpPr>
        <p:spPr>
          <a:xfrm>
            <a:off x="457200" y="2174874"/>
            <a:ext cx="4040188" cy="42528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Content Placeholder 5"/>
          <p:cNvSpPr>
            <a:spLocks noGrp="1"/>
          </p:cNvSpPr>
          <p:nvPr>
            <p:ph sz="quarter" idx="4"/>
          </p:nvPr>
        </p:nvSpPr>
        <p:spPr>
          <a:xfrm>
            <a:off x="4645025" y="2174874"/>
            <a:ext cx="4041775" cy="42528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7F96F-1D34-4AD8-A324-DDD9B7126D3B}" type="slidenum">
              <a:rPr lang="en-US" smtClean="0"/>
              <a:pPr/>
              <a:t>‹#›</a:t>
            </a:fld>
            <a:endParaRPr lang="en-US"/>
          </a:p>
        </p:txBody>
      </p:sp>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13"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8" name="Rectangle 7"/>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7F96F-1D34-4AD8-A324-DDD9B7126D3B}" type="slidenum">
              <a:rPr lang="en-US" smtClean="0"/>
              <a:pPr/>
              <a:t>‹#›</a:t>
            </a:fld>
            <a:endParaRPr lang="en-US"/>
          </a:p>
        </p:txBody>
      </p:sp>
      <p:sp>
        <p:nvSpPr>
          <p:cNvPr id="2" name="Title 1"/>
          <p:cNvSpPr>
            <a:spLocks noGrp="1"/>
          </p:cNvSpPr>
          <p:nvPr>
            <p:ph type="title"/>
          </p:nvPr>
        </p:nvSpPr>
        <p:spPr/>
        <p:txBody>
          <a:bodyPr/>
          <a:lstStyle/>
          <a:p>
            <a:r>
              <a:rPr lang="ko-KR" altLang="en-US" smtClean="0"/>
              <a:t>마스터 제목 스타일 편집</a:t>
            </a:r>
            <a:endParaRPr lang="en-US"/>
          </a:p>
        </p:txBody>
      </p:sp>
      <p:sp>
        <p:nvSpPr>
          <p:cNvPr id="9"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0" y="540674"/>
            <a:ext cx="3008313" cy="1162050"/>
          </a:xfrm>
        </p:spPr>
        <p:txBody>
          <a:bodyPr anchor="b"/>
          <a:lstStyle>
            <a:lvl1pPr algn="l">
              <a:defRPr sz="2000" b="1"/>
            </a:lvl1pPr>
          </a:lstStyle>
          <a:p>
            <a:r>
              <a:rPr lang="ko-KR" altLang="en-US" smtClean="0"/>
              <a:t>마스터 제목 스타일 편집</a:t>
            </a:r>
            <a:endParaRPr lang="en-US"/>
          </a:p>
        </p:txBody>
      </p:sp>
      <p:sp>
        <p:nvSpPr>
          <p:cNvPr id="3" name="Content Placeholder 2"/>
          <p:cNvSpPr>
            <a:spLocks noGrp="1"/>
          </p:cNvSpPr>
          <p:nvPr>
            <p:ph idx="1"/>
          </p:nvPr>
        </p:nvSpPr>
        <p:spPr>
          <a:xfrm>
            <a:off x="3575050" y="5406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Text Placeholder 3"/>
          <p:cNvSpPr>
            <a:spLocks noGrp="1"/>
          </p:cNvSpPr>
          <p:nvPr>
            <p:ph type="body" sz="half" idx="2"/>
          </p:nvPr>
        </p:nvSpPr>
        <p:spPr>
          <a:xfrm>
            <a:off x="457200" y="170272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Rectangle 7"/>
          <p:cNvSpPr/>
          <p:nvPr userDrawn="1"/>
        </p:nvSpPr>
        <p:spPr>
          <a:xfrm>
            <a:off x="0" y="1"/>
            <a:ext cx="9144000" cy="234175"/>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2110"/>
            <a:ext cx="5486400" cy="566738"/>
          </a:xfrm>
        </p:spPr>
        <p:txBody>
          <a:bodyPr anchor="b"/>
          <a:lstStyle>
            <a:lvl1pPr algn="l">
              <a:defRPr sz="2000" b="1"/>
            </a:lvl1pPr>
          </a:lstStyle>
          <a:p>
            <a:r>
              <a:rPr lang="ko-KR" altLang="en-US" smtClean="0"/>
              <a:t>마스터 제목 스타일 편집</a:t>
            </a:r>
            <a:endParaRPr lang="en-US"/>
          </a:p>
        </p:txBody>
      </p:sp>
      <p:sp>
        <p:nvSpPr>
          <p:cNvPr id="3" name="Picture Placeholder 2"/>
          <p:cNvSpPr>
            <a:spLocks noGrp="1"/>
          </p:cNvSpPr>
          <p:nvPr>
            <p:ph type="pic" idx="1"/>
          </p:nvPr>
        </p:nvSpPr>
        <p:spPr>
          <a:xfrm>
            <a:off x="1792288" y="72428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1792288" y="547884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9" name="Rectangle 8"/>
          <p:cNvSpPr/>
          <p:nvPr userDrawn="1"/>
        </p:nvSpPr>
        <p:spPr>
          <a:xfrm>
            <a:off x="0" y="1"/>
            <a:ext cx="9144000" cy="234175"/>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ideo" Target="../media/media1.wmv"/><Relationship Id="rId5" Type="http://schemas.openxmlformats.org/officeDocument/2006/relationships/slideLayout" Target="../slideLayouts/slideLayout5.xml"/><Relationship Id="rId10"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Hexagon BG.wmv">
            <a:hlinkClick r:id=""/>
          </p:cNvPr>
          <p:cNvPicPr>
            <a:picLocks noChangeAspect="1"/>
          </p:cNvPicPr>
          <p:nvPr>
            <a:videoFile r:link="rId11"/>
            <p:extLst>
              <p:ext uri="{DAA4B4D4-6D71-4841-9C94-3DE7FCFB9230}">
                <p14:media xmlns:p14="http://schemas.microsoft.com/office/powerpoint/2010/main" r:embed="rId10"/>
              </p:ext>
            </p:extLst>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852854" y="163128"/>
            <a:ext cx="8146180" cy="1143000"/>
          </a:xfrm>
          <a:prstGeom prst="rect">
            <a:avLst/>
          </a:prstGeom>
        </p:spPr>
        <p:txBody>
          <a:bodyPr vert="horz" lIns="91440" tIns="45720" rIns="91440" bIns="45720" rtlCol="0" anchor="ctr">
            <a:normAutofit/>
          </a:bodyPr>
          <a:lstStyle/>
          <a:p>
            <a:pPr lvl="0"/>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01083" y="1625600"/>
            <a:ext cx="8664497" cy="4931317"/>
          </a:xfrm>
          <a:prstGeom prst="rect">
            <a:avLst/>
          </a:prstGeom>
        </p:spPr>
        <p:txBody>
          <a:bodyPr vert="horz" lIns="91440" tIns="45720" rIns="91440" bIns="45720" rtlCol="0">
            <a:no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0" y="6598025"/>
            <a:ext cx="1143000" cy="304800"/>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219200" y="6598025"/>
            <a:ext cx="6705600" cy="304800"/>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8200" y="6598025"/>
            <a:ext cx="609600" cy="304800"/>
          </a:xfrm>
          <a:prstGeom prst="rect">
            <a:avLst/>
          </a:prstGeom>
        </p:spPr>
        <p:txBody>
          <a:bodyPr vert="horz" lIns="91440" tIns="45720" rIns="91440" bIns="45720" rtlCol="0" anchor="b"/>
          <a:lstStyle>
            <a:lvl1pPr algn="r">
              <a:defRPr sz="900">
                <a:solidFill>
                  <a:schemeClr val="tx1">
                    <a:tint val="75000"/>
                  </a:schemeClr>
                </a:solidFill>
              </a:defRPr>
            </a:lvl1pPr>
          </a:lstStyle>
          <a:p>
            <a:fld id="{08A7F96F-1D34-4AD8-A324-DDD9B7126D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childTnLst>
        </p:cTn>
      </p:par>
    </p:tnLst>
  </p:timing>
  <p:hf hdr="0" ftr="0" dt="0"/>
  <p:txStyles>
    <p:titleStyle>
      <a:lvl1pPr algn="l" defTabSz="914400" rtl="0" eaLnBrk="1" latinLnBrk="1" hangingPunct="1">
        <a:lnSpc>
          <a:spcPct val="80000"/>
        </a:lnSpc>
        <a:spcBef>
          <a:spcPct val="0"/>
        </a:spcBef>
        <a:buNone/>
        <a:defRPr lang="en-US" sz="4000" b="1" kern="1200" dirty="0">
          <a:solidFill>
            <a:schemeClr val="bg1"/>
          </a:solidFill>
          <a:latin typeface="+mj-lt"/>
          <a:ea typeface="+mj-ea"/>
          <a:cs typeface="+mj-cs"/>
        </a:defRPr>
      </a:lvl1pPr>
    </p:titleStyle>
    <p:bodyStyle>
      <a:lvl1pPr marL="342900" indent="-342900" algn="l" defTabSz="914400" rtl="0" eaLnBrk="1" latinLnBrk="1" hangingPunct="1">
        <a:lnSpc>
          <a:spcPct val="85000"/>
        </a:lnSpc>
        <a:spcBef>
          <a:spcPts val="400"/>
        </a:spcBef>
        <a:buFontTx/>
        <a:buBlip>
          <a:blip r:embed="rId13"/>
        </a:buBlip>
        <a:defRPr sz="2800" kern="1200">
          <a:solidFill>
            <a:schemeClr val="tx1"/>
          </a:solidFill>
          <a:latin typeface="+mn-lt"/>
          <a:ea typeface="+mn-ea"/>
          <a:cs typeface="+mn-cs"/>
        </a:defRPr>
      </a:lvl1pPr>
      <a:lvl2pPr marL="742950" indent="-285750" algn="l" defTabSz="914400" rtl="0" eaLnBrk="1" latinLnBrk="1"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orinf77@naver.com" TargetMode="External"/><Relationship Id="rId2" Type="http://schemas.openxmlformats.org/officeDocument/2006/relationships/hyperlink" Target="mailto:21songkh@hanmail.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US" altLang="ko-KR" dirty="0">
                <a:latin typeface="Malgun Gothic" pitchFamily="34" charset="-127"/>
                <a:ea typeface="Malgun Gothic" pitchFamily="34" charset="-127"/>
              </a:rPr>
              <a:t/>
            </a:r>
            <a:br>
              <a:rPr lang="en-US" altLang="ko-KR" dirty="0">
                <a:latin typeface="Malgun Gothic" pitchFamily="34" charset="-127"/>
                <a:ea typeface="Malgun Gothic" pitchFamily="34" charset="-127"/>
              </a:rPr>
            </a:br>
            <a:r>
              <a:rPr lang="en-US" altLang="ko-KR" dirty="0"/>
              <a:t> Association </a:t>
            </a:r>
            <a:r>
              <a:rPr lang="en-US" altLang="ko-KR" dirty="0" smtClean="0"/>
              <a:t>Introduction</a:t>
            </a:r>
            <a:endParaRPr lang="en-US" sz="4000" b="1" i="0" dirty="0">
              <a:solidFill>
                <a:schemeClr val="bg1"/>
              </a:solidFill>
              <a:latin typeface="Malgun Gothic" pitchFamily="34" charset="-127"/>
              <a:ea typeface="Malgun Gothic" pitchFamily="34" charset="-127"/>
            </a:endParaRPr>
          </a:p>
        </p:txBody>
      </p:sp>
      <p:sp>
        <p:nvSpPr>
          <p:cNvPr id="3" name="Subtitle 2"/>
          <p:cNvSpPr>
            <a:spLocks noGrp="1"/>
          </p:cNvSpPr>
          <p:nvPr>
            <p:ph type="subTitle" idx="1"/>
          </p:nvPr>
        </p:nvSpPr>
        <p:spPr/>
        <p:txBody>
          <a:bodyPr/>
          <a:lstStyle/>
          <a:p>
            <a:endParaRPr lang="en-US" altLang="ko-KR" dirty="0"/>
          </a:p>
          <a:p>
            <a:r>
              <a:rPr lang="en-US" altLang="ko-KR" sz="1600" dirty="0" smtClean="0"/>
              <a:t>                                                      </a:t>
            </a:r>
            <a:r>
              <a:rPr lang="en-US" altLang="ko-KR" sz="1600" dirty="0" smtClean="0"/>
              <a:t>translated</a:t>
            </a:r>
            <a:r>
              <a:rPr lang="en-US" altLang="ko-KR" sz="1600" dirty="0" smtClean="0"/>
              <a:t> </a:t>
            </a:r>
            <a:r>
              <a:rPr lang="en-US" altLang="ko-KR" sz="1600" dirty="0" smtClean="0"/>
              <a:t>by K.E.H(G.S of KORINF)</a:t>
            </a:r>
            <a:endParaRPr lang="ko-KR" altLang="ko-KR" sz="1600" dirty="0"/>
          </a:p>
          <a:p>
            <a:pPr marL="0" indent="0" algn="ctr">
              <a:buNone/>
            </a:pPr>
            <a:endParaRPr lang="en-US" b="0" i="0" dirty="0">
              <a:solidFill>
                <a:schemeClr val="bg1">
                  <a:lumMod val="95000"/>
                </a:schemeClr>
              </a:solidFill>
              <a:latin typeface="Malgun Gothic" pitchFamily="34" charset="-127"/>
              <a:ea typeface="Malgun Gothic" pitchFamily="34" charset="-127"/>
            </a:endParaRPr>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a:t>
            </a:fld>
            <a:endParaRPr lang="en-US"/>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10</a:t>
            </a:fld>
            <a:endParaRPr lang="en-US"/>
          </a:p>
        </p:txBody>
      </p:sp>
      <p:sp>
        <p:nvSpPr>
          <p:cNvPr id="3" name="내용 개체 틀 2"/>
          <p:cNvSpPr>
            <a:spLocks noGrp="1"/>
          </p:cNvSpPr>
          <p:nvPr>
            <p:ph idx="1"/>
          </p:nvPr>
        </p:nvSpPr>
        <p:spPr/>
        <p:txBody>
          <a:bodyPr/>
          <a:lstStyle/>
          <a:p>
            <a:pPr fontAlgn="base"/>
            <a:r>
              <a:rPr lang="en-US" altLang="ko-KR" sz="1800" dirty="0"/>
              <a:t>Yu </a:t>
            </a:r>
            <a:r>
              <a:rPr lang="en-US" altLang="ko-KR" sz="1800" dirty="0" err="1"/>
              <a:t>Yeong</a:t>
            </a:r>
            <a:r>
              <a:rPr lang="en-US" altLang="ko-KR" sz="1800" dirty="0"/>
              <a:t>-Ok </a:t>
            </a:r>
            <a:r>
              <a:rPr lang="en-US" altLang="ko-KR" sz="1800" dirty="0" smtClean="0"/>
              <a:t>-</a:t>
            </a:r>
            <a:r>
              <a:rPr lang="en-US" altLang="ko-KR" sz="1800" dirty="0" smtClean="0"/>
              <a:t>dean </a:t>
            </a:r>
            <a:r>
              <a:rPr lang="en-US" altLang="ko-KR" sz="1800" dirty="0"/>
              <a:t>of international college at </a:t>
            </a:r>
            <a:r>
              <a:rPr lang="en-US" altLang="ko-KR" sz="1800" dirty="0" err="1"/>
              <a:t>Kyunggi</a:t>
            </a:r>
            <a:r>
              <a:rPr lang="en-US" altLang="ko-KR" sz="1800" dirty="0"/>
              <a:t> University </a:t>
            </a:r>
          </a:p>
          <a:p>
            <a:pPr fontAlgn="base"/>
            <a:r>
              <a:rPr lang="en-US" altLang="ko-KR" sz="1800" dirty="0"/>
              <a:t>Lee </a:t>
            </a:r>
            <a:r>
              <a:rPr lang="en-US" altLang="ko-KR" sz="1800" dirty="0" smtClean="0"/>
              <a:t>Jung-</a:t>
            </a:r>
            <a:r>
              <a:rPr lang="en-US" altLang="ko-KR" sz="1800" dirty="0" err="1" smtClean="0"/>
              <a:t>kwo</a:t>
            </a:r>
            <a:r>
              <a:rPr lang="en-US" altLang="ko-KR" sz="1800" dirty="0" smtClean="0"/>
              <a:t> </a:t>
            </a:r>
            <a:r>
              <a:rPr lang="en-US" altLang="ko-KR" sz="1800" dirty="0" smtClean="0"/>
              <a:t>-former </a:t>
            </a:r>
            <a:r>
              <a:rPr lang="en-US" altLang="ko-KR" sz="1800" dirty="0"/>
              <a:t>Russia missionary </a:t>
            </a:r>
          </a:p>
          <a:p>
            <a:pPr marL="0" indent="0" fontAlgn="base">
              <a:buNone/>
            </a:pPr>
            <a:r>
              <a:rPr lang="en-US" altLang="ko-KR" sz="1800" dirty="0" smtClean="0"/>
              <a:t>    -Manager </a:t>
            </a:r>
            <a:r>
              <a:rPr lang="en-US" altLang="ko-KR" sz="1800" dirty="0"/>
              <a:t>of world mission part in Jesus </a:t>
            </a:r>
            <a:r>
              <a:rPr lang="en-US" altLang="ko-KR" sz="1800" dirty="0" smtClean="0"/>
              <a:t>presbytery integral </a:t>
            </a:r>
            <a:r>
              <a:rPr lang="en-US" altLang="ko-KR" sz="1800" dirty="0"/>
              <a:t>alliance</a:t>
            </a:r>
          </a:p>
          <a:p>
            <a:pPr fontAlgn="base"/>
            <a:r>
              <a:rPr lang="en-US" altLang="ko-KR" sz="1800" dirty="0"/>
              <a:t>Lee Ho-</a:t>
            </a:r>
            <a:r>
              <a:rPr lang="en-US" altLang="ko-KR" sz="1800" dirty="0" err="1"/>
              <a:t>Yeol</a:t>
            </a:r>
            <a:r>
              <a:rPr lang="en-US" altLang="ko-KR" sz="1800" dirty="0"/>
              <a:t> </a:t>
            </a:r>
            <a:r>
              <a:rPr lang="en-US" altLang="ko-KR" sz="1800" dirty="0" smtClean="0"/>
              <a:t>- Manager </a:t>
            </a:r>
            <a:r>
              <a:rPr lang="en-US" altLang="ko-KR" sz="1800" dirty="0"/>
              <a:t>of </a:t>
            </a:r>
            <a:r>
              <a:rPr lang="en-US" altLang="ko-KR" sz="1800" dirty="0" err="1"/>
              <a:t>Yonsei</a:t>
            </a:r>
            <a:r>
              <a:rPr lang="en-US" altLang="ko-KR" sz="1800" dirty="0"/>
              <a:t> Public Administration Institution </a:t>
            </a:r>
          </a:p>
          <a:p>
            <a:pPr fontAlgn="base"/>
            <a:r>
              <a:rPr lang="en-US" altLang="ko-KR" sz="1800" dirty="0" err="1"/>
              <a:t>Jeong</a:t>
            </a:r>
            <a:r>
              <a:rPr lang="en-US" altLang="ko-KR" sz="1800" dirty="0"/>
              <a:t> Yang-</a:t>
            </a:r>
            <a:r>
              <a:rPr lang="en-US" altLang="ko-KR" sz="1800" dirty="0" err="1"/>
              <a:t>Gyun</a:t>
            </a:r>
            <a:r>
              <a:rPr lang="en-US" altLang="ko-KR" sz="1800" dirty="0"/>
              <a:t> </a:t>
            </a:r>
            <a:r>
              <a:rPr lang="en-US" altLang="ko-KR" sz="1800" dirty="0" smtClean="0"/>
              <a:t>- Secretary </a:t>
            </a:r>
            <a:r>
              <a:rPr lang="en-US" altLang="ko-KR" sz="1800" dirty="0"/>
              <a:t>General of Korean national prayer breakfast </a:t>
            </a:r>
          </a:p>
          <a:p>
            <a:pPr fontAlgn="base"/>
            <a:r>
              <a:rPr lang="en-US" altLang="ko-KR" sz="1800" dirty="0" err="1"/>
              <a:t>Jeong</a:t>
            </a:r>
            <a:r>
              <a:rPr lang="en-US" altLang="ko-KR" sz="1800" dirty="0"/>
              <a:t> Hui-Ja </a:t>
            </a:r>
            <a:r>
              <a:rPr lang="en-US" altLang="ko-KR" sz="1800" dirty="0" smtClean="0"/>
              <a:t>- first </a:t>
            </a:r>
            <a:r>
              <a:rPr lang="en-US" altLang="ko-KR" sz="1800" dirty="0"/>
              <a:t>president of Korean Woman Venture Association </a:t>
            </a:r>
            <a:endParaRPr lang="en-US" altLang="ko-KR" sz="1800" dirty="0" smtClean="0"/>
          </a:p>
          <a:p>
            <a:pPr fontAlgn="base"/>
            <a:r>
              <a:rPr lang="en-US" altLang="ko-KR" sz="1800" dirty="0"/>
              <a:t>Jo </a:t>
            </a:r>
            <a:r>
              <a:rPr lang="en-US" altLang="ko-KR" sz="1800" dirty="0" err="1"/>
              <a:t>Hyo</a:t>
            </a:r>
            <a:r>
              <a:rPr lang="en-US" altLang="ko-KR" sz="1800" dirty="0"/>
              <a:t>-Sun </a:t>
            </a:r>
            <a:endParaRPr lang="en-US" altLang="ko-KR" sz="1800" dirty="0" smtClean="0"/>
          </a:p>
          <a:p>
            <a:pPr marL="0" indent="0" fontAlgn="base">
              <a:buNone/>
            </a:pPr>
            <a:r>
              <a:rPr lang="en-US" altLang="ko-KR" sz="1800" dirty="0"/>
              <a:t> </a:t>
            </a:r>
            <a:r>
              <a:rPr lang="en-US" altLang="ko-KR" sz="1800" dirty="0" smtClean="0"/>
              <a:t>          -</a:t>
            </a:r>
            <a:r>
              <a:rPr lang="en-US" altLang="ko-KR" sz="1800" dirty="0"/>
              <a:t>chairman of </a:t>
            </a:r>
            <a:r>
              <a:rPr lang="en-US" altLang="ko-KR" sz="1800" dirty="0" err="1"/>
              <a:t>Hanbok</a:t>
            </a:r>
            <a:r>
              <a:rPr lang="en-US" altLang="ko-KR" sz="1800" dirty="0"/>
              <a:t> Shops Gross Alliance </a:t>
            </a:r>
            <a:r>
              <a:rPr lang="en-US" altLang="ko-KR" sz="1800" dirty="0" smtClean="0"/>
              <a:t> </a:t>
            </a:r>
          </a:p>
          <a:p>
            <a:pPr marL="0" indent="0" fontAlgn="base">
              <a:buNone/>
            </a:pPr>
            <a:r>
              <a:rPr lang="en-US" altLang="ko-KR" sz="1800" dirty="0"/>
              <a:t> </a:t>
            </a:r>
            <a:r>
              <a:rPr lang="en-US" altLang="ko-KR" sz="1800" dirty="0" smtClean="0"/>
              <a:t>          -</a:t>
            </a:r>
            <a:r>
              <a:rPr lang="en-US" altLang="ko-KR" sz="1800" dirty="0"/>
              <a:t>honorary professor at </a:t>
            </a:r>
            <a:r>
              <a:rPr lang="en-US" altLang="ko-KR" sz="1800" dirty="0" err="1"/>
              <a:t>Myungji</a:t>
            </a:r>
            <a:r>
              <a:rPr lang="en-US" altLang="ko-KR" sz="1800" dirty="0"/>
              <a:t> university</a:t>
            </a:r>
          </a:p>
          <a:p>
            <a:pPr fontAlgn="base"/>
            <a:r>
              <a:rPr lang="en-US" altLang="ko-KR" sz="1800" dirty="0"/>
              <a:t>Chen Ma-</a:t>
            </a:r>
            <a:r>
              <a:rPr lang="en-US" altLang="ko-KR" sz="1800" dirty="0" err="1"/>
              <a:t>i</a:t>
            </a:r>
            <a:r>
              <a:rPr lang="en-US" altLang="ko-KR" sz="1800" dirty="0"/>
              <a:t> </a:t>
            </a:r>
            <a:r>
              <a:rPr lang="en-US" altLang="ko-KR" sz="1800" dirty="0" smtClean="0"/>
              <a:t>-</a:t>
            </a:r>
            <a:r>
              <a:rPr lang="en-US" altLang="ko-KR" sz="1800" dirty="0"/>
              <a:t>director of cultural exchange department of </a:t>
            </a:r>
            <a:r>
              <a:rPr lang="en-US" altLang="ko-KR" sz="1800" dirty="0" smtClean="0"/>
              <a:t>overseas Korean </a:t>
            </a:r>
            <a:r>
              <a:rPr lang="en-US" altLang="ko-KR" sz="1800" dirty="0"/>
              <a:t>Association </a:t>
            </a:r>
          </a:p>
          <a:p>
            <a:pPr fontAlgn="base"/>
            <a:r>
              <a:rPr lang="en-US" altLang="ko-KR" sz="1800" dirty="0"/>
              <a:t>Choi Dong-</a:t>
            </a:r>
            <a:r>
              <a:rPr lang="en-US" altLang="ko-KR" sz="1800" dirty="0" err="1"/>
              <a:t>Gyu</a:t>
            </a:r>
            <a:r>
              <a:rPr lang="en-US" altLang="ko-KR" sz="1800" dirty="0"/>
              <a:t> </a:t>
            </a:r>
            <a:r>
              <a:rPr lang="en-US" altLang="ko-KR" sz="1800" dirty="0" smtClean="0"/>
              <a:t> </a:t>
            </a:r>
            <a:r>
              <a:rPr lang="en-US" altLang="ko-KR" sz="1800" dirty="0"/>
              <a:t>-president of sector 354A of International Lions Club </a:t>
            </a:r>
          </a:p>
          <a:p>
            <a:pPr fontAlgn="base"/>
            <a:r>
              <a:rPr lang="en-US" altLang="ko-KR" sz="1800" dirty="0"/>
              <a:t>Han </a:t>
            </a:r>
            <a:r>
              <a:rPr lang="en-US" altLang="ko-KR" sz="1800" dirty="0" err="1"/>
              <a:t>Yeong</a:t>
            </a:r>
            <a:r>
              <a:rPr lang="en-US" altLang="ko-KR" sz="1800" dirty="0"/>
              <a:t>-Tae-President of Seoul Theological University </a:t>
            </a:r>
          </a:p>
          <a:p>
            <a:pPr fontAlgn="base"/>
            <a:r>
              <a:rPr lang="en-US" altLang="ko-KR" sz="1800" dirty="0" err="1"/>
              <a:t>Heo</a:t>
            </a:r>
            <a:r>
              <a:rPr lang="en-US" altLang="ko-KR" sz="1800" dirty="0"/>
              <a:t> Moon Young -senior researcher at Korea Institute for National Unification</a:t>
            </a:r>
          </a:p>
          <a:p>
            <a:pPr fontAlgn="base"/>
            <a:r>
              <a:rPr lang="en-US" altLang="ko-KR" sz="1800" dirty="0"/>
              <a:t>Hwang </a:t>
            </a:r>
            <a:r>
              <a:rPr lang="en-US" altLang="ko-KR" sz="1800" dirty="0" smtClean="0"/>
              <a:t>Chan-</a:t>
            </a:r>
            <a:r>
              <a:rPr lang="en-US" altLang="ko-KR" sz="1800" dirty="0" err="1" smtClean="0"/>
              <a:t>Gyu</a:t>
            </a:r>
            <a:r>
              <a:rPr lang="en-US" altLang="ko-KR" sz="1800" dirty="0" smtClean="0"/>
              <a:t> - far-east </a:t>
            </a:r>
            <a:r>
              <a:rPr lang="en-US" altLang="ko-KR" sz="1800" dirty="0"/>
              <a:t>representative for World Medical Mission </a:t>
            </a:r>
          </a:p>
          <a:p>
            <a:pPr fontAlgn="base"/>
            <a:endParaRPr lang="en-US" altLang="ko-KR" sz="1800" dirty="0"/>
          </a:p>
          <a:p>
            <a:pPr marL="0" indent="0">
              <a:buNone/>
            </a:pPr>
            <a:endParaRPr lang="ko-KR" altLang="en-US" dirty="0"/>
          </a:p>
        </p:txBody>
      </p:sp>
      <p:sp>
        <p:nvSpPr>
          <p:cNvPr id="4" name="제목 3"/>
          <p:cNvSpPr>
            <a:spLocks noGrp="1"/>
          </p:cNvSpPr>
          <p:nvPr>
            <p:ph type="title"/>
          </p:nvPr>
        </p:nvSpPr>
        <p:spPr/>
        <p:txBody>
          <a:bodyPr/>
          <a:lstStyle/>
          <a:p>
            <a:r>
              <a:rPr lang="en-US" altLang="ko-KR" dirty="0" smtClean="0"/>
              <a:t>Advisor-2</a:t>
            </a:r>
            <a:endParaRPr lang="ko-KR" altLang="en-US" dirty="0"/>
          </a:p>
        </p:txBody>
      </p:sp>
    </p:spTree>
    <p:extLst>
      <p:ext uri="{BB962C8B-B14F-4D97-AF65-F5344CB8AC3E}">
        <p14:creationId xmlns:p14="http://schemas.microsoft.com/office/powerpoint/2010/main" val="251588604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11</a:t>
            </a:fld>
            <a:endParaRPr lang="en-US"/>
          </a:p>
        </p:txBody>
      </p:sp>
      <p:sp>
        <p:nvSpPr>
          <p:cNvPr id="3" name="내용 개체 틀 2"/>
          <p:cNvSpPr>
            <a:spLocks noGrp="1"/>
          </p:cNvSpPr>
          <p:nvPr>
            <p:ph idx="1"/>
          </p:nvPr>
        </p:nvSpPr>
        <p:spPr/>
        <p:txBody>
          <a:bodyPr/>
          <a:lstStyle/>
          <a:p>
            <a:pPr fontAlgn="base"/>
            <a:r>
              <a:rPr lang="en-US" altLang="ko-KR" sz="1800" dirty="0" smtClean="0"/>
              <a:t>Jeon Yong-Tae(adviser lawyer) </a:t>
            </a:r>
            <a:r>
              <a:rPr lang="en-US" altLang="ko-KR" sz="1800" dirty="0" smtClean="0"/>
              <a:t> </a:t>
            </a:r>
            <a:r>
              <a:rPr lang="en-US" altLang="ko-KR" sz="1800" dirty="0" smtClean="0"/>
              <a:t>-lawyer </a:t>
            </a:r>
            <a:r>
              <a:rPr lang="en-US" altLang="ko-KR" sz="1800" dirty="0"/>
              <a:t>of law firm Logos and </a:t>
            </a:r>
          </a:p>
          <a:p>
            <a:pPr fontAlgn="base"/>
            <a:r>
              <a:rPr lang="en-US" altLang="ko-KR" sz="1800" dirty="0" smtClean="0"/>
              <a:t>Kim Heung-</a:t>
            </a:r>
            <a:r>
              <a:rPr lang="en-US" altLang="ko-KR" sz="1800" dirty="0" err="1" smtClean="0"/>
              <a:t>Gi</a:t>
            </a:r>
            <a:r>
              <a:rPr lang="en-US" altLang="ko-KR" sz="1800" dirty="0" smtClean="0"/>
              <a:t>(international lawyer) </a:t>
            </a:r>
            <a:r>
              <a:rPr lang="en-US" altLang="ko-KR" sz="1800" dirty="0" smtClean="0"/>
              <a:t> </a:t>
            </a:r>
          </a:p>
          <a:p>
            <a:pPr marL="0" indent="0" fontAlgn="base">
              <a:buNone/>
            </a:pPr>
            <a:r>
              <a:rPr lang="en-US" altLang="ko-KR" sz="1800" dirty="0"/>
              <a:t> </a:t>
            </a:r>
            <a:r>
              <a:rPr lang="en-US" altLang="ko-KR" sz="1800" dirty="0" smtClean="0"/>
              <a:t>       </a:t>
            </a:r>
            <a:r>
              <a:rPr lang="en-US" altLang="ko-KR" sz="1800" dirty="0" smtClean="0"/>
              <a:t>-</a:t>
            </a:r>
            <a:r>
              <a:rPr lang="en-US" altLang="ko-KR" sz="1800" dirty="0" smtClean="0"/>
              <a:t>joint </a:t>
            </a:r>
            <a:r>
              <a:rPr lang="en-US" altLang="ko-KR" sz="1800" dirty="0"/>
              <a:t>chairman of World American Political </a:t>
            </a:r>
            <a:r>
              <a:rPr lang="en-US" altLang="ko-KR" sz="1800" dirty="0" smtClean="0"/>
              <a:t>Philosophy Academy </a:t>
            </a:r>
            <a:endParaRPr lang="en-US" altLang="ko-KR" sz="1800" dirty="0"/>
          </a:p>
          <a:p>
            <a:pPr fontAlgn="base"/>
            <a:r>
              <a:rPr lang="en-US" altLang="ko-KR" sz="1800" dirty="0"/>
              <a:t>Jang Hui-</a:t>
            </a:r>
            <a:r>
              <a:rPr lang="en-US" altLang="ko-KR" sz="1800" dirty="0" err="1"/>
              <a:t>Yeol</a:t>
            </a:r>
            <a:r>
              <a:rPr lang="en-US" altLang="ko-KR" sz="1800" dirty="0"/>
              <a:t> </a:t>
            </a:r>
            <a:r>
              <a:rPr lang="en-US" altLang="ko-KR" sz="1800" dirty="0" smtClean="0"/>
              <a:t>-</a:t>
            </a:r>
            <a:r>
              <a:rPr lang="en-US" altLang="ko-KR" sz="1800" dirty="0" smtClean="0"/>
              <a:t>chairman </a:t>
            </a:r>
            <a:r>
              <a:rPr lang="en-US" altLang="ko-KR" sz="1800" dirty="0"/>
              <a:t>of </a:t>
            </a:r>
            <a:r>
              <a:rPr lang="en-US" altLang="ko-KR" sz="1800" dirty="0" err="1"/>
              <a:t>Hansei</a:t>
            </a:r>
            <a:r>
              <a:rPr lang="en-US" altLang="ko-KR" sz="1800" dirty="0"/>
              <a:t> University's board </a:t>
            </a:r>
          </a:p>
          <a:p>
            <a:pPr fontAlgn="base"/>
            <a:r>
              <a:rPr lang="en-US" altLang="ko-KR" sz="1800" dirty="0"/>
              <a:t>So Gang-</a:t>
            </a:r>
            <a:r>
              <a:rPr lang="en-US" altLang="ko-KR" sz="1800" dirty="0" err="1"/>
              <a:t>Seok</a:t>
            </a:r>
            <a:r>
              <a:rPr lang="en-US" altLang="ko-KR" sz="1800" dirty="0"/>
              <a:t> </a:t>
            </a:r>
            <a:r>
              <a:rPr lang="en-US" altLang="ko-KR" sz="1800" dirty="0" smtClean="0"/>
              <a:t>-</a:t>
            </a:r>
            <a:r>
              <a:rPr lang="en-US" altLang="ko-KR" sz="1800" dirty="0" smtClean="0"/>
              <a:t>chairman </a:t>
            </a:r>
            <a:r>
              <a:rPr lang="en-US" altLang="ko-KR" sz="1800" dirty="0"/>
              <a:t>of board of Korean Race Future Institute</a:t>
            </a:r>
          </a:p>
          <a:p>
            <a:pPr fontAlgn="base"/>
            <a:r>
              <a:rPr lang="en-US" altLang="ko-KR" sz="1800" dirty="0"/>
              <a:t>Min </a:t>
            </a:r>
            <a:r>
              <a:rPr lang="en-US" altLang="ko-KR" sz="1800" dirty="0" err="1"/>
              <a:t>Yeong</a:t>
            </a:r>
            <a:r>
              <a:rPr lang="en-US" altLang="ko-KR" sz="1800" dirty="0"/>
              <a:t>-Jun </a:t>
            </a:r>
            <a:r>
              <a:rPr lang="en-US" altLang="ko-KR" sz="1800" dirty="0" smtClean="0"/>
              <a:t>-chairman </a:t>
            </a:r>
            <a:r>
              <a:rPr lang="en-US" altLang="ko-KR" sz="1800" dirty="0"/>
              <a:t>of Korea ABC Association</a:t>
            </a:r>
          </a:p>
          <a:p>
            <a:pPr fontAlgn="base"/>
            <a:r>
              <a:rPr lang="en-US" altLang="ko-KR" sz="1800" dirty="0"/>
              <a:t>Jang Chung-</a:t>
            </a:r>
            <a:r>
              <a:rPr lang="en-US" altLang="ko-KR" sz="1800" dirty="0" err="1"/>
              <a:t>Sik</a:t>
            </a:r>
            <a:r>
              <a:rPr lang="en-US" altLang="ko-KR" sz="1800" dirty="0"/>
              <a:t> </a:t>
            </a:r>
            <a:r>
              <a:rPr lang="en-US" altLang="ko-KR" sz="1800" dirty="0" smtClean="0"/>
              <a:t>-chairman </a:t>
            </a:r>
            <a:r>
              <a:rPr lang="en-US" altLang="ko-KR" sz="1800" dirty="0"/>
              <a:t>of </a:t>
            </a:r>
            <a:r>
              <a:rPr lang="en-US" altLang="ko-KR" sz="1800" dirty="0" err="1"/>
              <a:t>Dankook</a:t>
            </a:r>
            <a:r>
              <a:rPr lang="en-US" altLang="ko-KR" sz="1800" dirty="0"/>
              <a:t> University's </a:t>
            </a:r>
            <a:r>
              <a:rPr lang="en-US" altLang="ko-KR" sz="1800" dirty="0" smtClean="0"/>
              <a:t>board</a:t>
            </a:r>
          </a:p>
          <a:p>
            <a:pPr fontAlgn="base" latinLnBrk="0"/>
            <a:endParaRPr lang="en-US" altLang="ko-KR" sz="1800" dirty="0"/>
          </a:p>
          <a:p>
            <a:pPr fontAlgn="base"/>
            <a:r>
              <a:rPr lang="en-US" altLang="ko-KR" sz="1800" dirty="0" smtClean="0"/>
              <a:t> </a:t>
            </a: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smtClean="0"/>
              <a:t>Advisor-3</a:t>
            </a:r>
            <a:endParaRPr lang="ko-KR" altLang="en-US" dirty="0"/>
          </a:p>
        </p:txBody>
      </p:sp>
    </p:spTree>
    <p:extLst>
      <p:ext uri="{BB962C8B-B14F-4D97-AF65-F5344CB8AC3E}">
        <p14:creationId xmlns:p14="http://schemas.microsoft.com/office/powerpoint/2010/main" val="76130676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12</a:t>
            </a:fld>
            <a:endParaRPr lang="en-US"/>
          </a:p>
        </p:txBody>
      </p:sp>
      <p:sp>
        <p:nvSpPr>
          <p:cNvPr id="3" name="내용 개체 틀 2"/>
          <p:cNvSpPr>
            <a:spLocks noGrp="1"/>
          </p:cNvSpPr>
          <p:nvPr>
            <p:ph idx="1"/>
          </p:nvPr>
        </p:nvSpPr>
        <p:spPr/>
        <p:txBody>
          <a:bodyPr/>
          <a:lstStyle/>
          <a:p>
            <a:pPr fontAlgn="base" latinLnBrk="0"/>
            <a:r>
              <a:rPr lang="en-US" altLang="ko-KR" sz="1800" dirty="0"/>
              <a:t>Chief Executive - Song </a:t>
            </a:r>
            <a:r>
              <a:rPr lang="en-US" altLang="ko-KR" sz="1800" dirty="0" err="1"/>
              <a:t>Gi-hak</a:t>
            </a:r>
            <a:r>
              <a:rPr lang="en-US" altLang="ko-KR" sz="1800" dirty="0"/>
              <a:t> </a:t>
            </a:r>
          </a:p>
          <a:p>
            <a:pPr fontAlgn="base" latinLnBrk="0"/>
            <a:r>
              <a:rPr lang="en-US" altLang="ko-KR" sz="1800" dirty="0" smtClean="0"/>
              <a:t>Executive-</a:t>
            </a:r>
            <a:r>
              <a:rPr lang="en-US" altLang="ko-KR" sz="1800" dirty="0" err="1" smtClean="0"/>
              <a:t>Eom</a:t>
            </a:r>
            <a:r>
              <a:rPr lang="en-US" altLang="ko-KR" sz="1800" dirty="0" smtClean="0"/>
              <a:t> </a:t>
            </a:r>
            <a:r>
              <a:rPr lang="en-US" altLang="ko-KR" sz="1800" dirty="0"/>
              <a:t>Sin-</a:t>
            </a:r>
            <a:r>
              <a:rPr lang="en-US" altLang="ko-KR" sz="1800" dirty="0" err="1"/>
              <a:t>hyeong</a:t>
            </a:r>
            <a:r>
              <a:rPr lang="en-US" altLang="ko-KR" sz="1800" dirty="0"/>
              <a:t> : National Christian Gross </a:t>
            </a:r>
            <a:r>
              <a:rPr lang="en-US" altLang="ko-KR" sz="1800" dirty="0" smtClean="0"/>
              <a:t>Council</a:t>
            </a:r>
          </a:p>
          <a:p>
            <a:pPr fontAlgn="base" latinLnBrk="0"/>
            <a:r>
              <a:rPr lang="en-US" altLang="ko-KR" sz="1800" dirty="0" smtClean="0"/>
              <a:t>Chairman </a:t>
            </a:r>
            <a:endParaRPr lang="en-US" altLang="ko-KR" sz="1800" dirty="0"/>
          </a:p>
          <a:p>
            <a:pPr marL="0" indent="0" fontAlgn="base" latinLnBrk="0">
              <a:buNone/>
            </a:pPr>
            <a:r>
              <a:rPr lang="en-US" altLang="ko-KR" sz="1800" dirty="0"/>
              <a:t>    -</a:t>
            </a:r>
            <a:r>
              <a:rPr lang="en-US" altLang="ko-KR" sz="1800" dirty="0" err="1"/>
              <a:t>Jin</a:t>
            </a:r>
            <a:r>
              <a:rPr lang="en-US" altLang="ko-KR" sz="1800" dirty="0"/>
              <a:t> Dong-</a:t>
            </a:r>
            <a:r>
              <a:rPr lang="en-US" altLang="ko-KR" sz="1800" dirty="0" err="1"/>
              <a:t>eun</a:t>
            </a:r>
            <a:r>
              <a:rPr lang="en-US" altLang="ko-KR" sz="1800" dirty="0"/>
              <a:t> : chief director of CCN Academy</a:t>
            </a:r>
          </a:p>
          <a:p>
            <a:pPr marL="0" indent="0" fontAlgn="base" latinLnBrk="0">
              <a:buNone/>
            </a:pPr>
            <a:r>
              <a:rPr lang="en-US" altLang="ko-KR" sz="1800" dirty="0"/>
              <a:t>    -Hong </a:t>
            </a:r>
            <a:r>
              <a:rPr lang="en-US" altLang="ko-KR" sz="1800" dirty="0" err="1"/>
              <a:t>Yeong-seon</a:t>
            </a:r>
            <a:r>
              <a:rPr lang="en-US" altLang="ko-KR" sz="1800" dirty="0"/>
              <a:t> : Korean Informational </a:t>
            </a:r>
            <a:r>
              <a:rPr lang="en-US" altLang="ko-KR" sz="1800" dirty="0" smtClean="0"/>
              <a:t>Association</a:t>
            </a:r>
          </a:p>
          <a:p>
            <a:pPr marL="0" indent="0" fontAlgn="base" latinLnBrk="0">
              <a:buNone/>
            </a:pPr>
            <a:r>
              <a:rPr lang="en-US" altLang="ko-KR" sz="1800" dirty="0"/>
              <a:t> </a:t>
            </a:r>
            <a:r>
              <a:rPr lang="en-US" altLang="ko-KR" sz="1800" dirty="0" smtClean="0"/>
              <a:t>   standing </a:t>
            </a:r>
            <a:r>
              <a:rPr lang="en-US" altLang="ko-KR" sz="1800" dirty="0"/>
              <a:t>executive </a:t>
            </a:r>
            <a:r>
              <a:rPr lang="en-US" altLang="ko-KR" sz="1800" dirty="0" smtClean="0"/>
              <a:t> -</a:t>
            </a:r>
            <a:r>
              <a:rPr lang="en-US" altLang="ko-KR" sz="1800" dirty="0"/>
              <a:t>Pak </a:t>
            </a:r>
            <a:r>
              <a:rPr lang="en-US" altLang="ko-KR" sz="1800" dirty="0" err="1"/>
              <a:t>Gi-jun</a:t>
            </a:r>
            <a:r>
              <a:rPr lang="en-US" altLang="ko-KR" sz="1800" dirty="0"/>
              <a:t> : Representative of </a:t>
            </a:r>
            <a:r>
              <a:rPr lang="en-US" altLang="ko-KR" sz="1800" dirty="0" err="1"/>
              <a:t>Educore</a:t>
            </a:r>
            <a:r>
              <a:rPr lang="en-US" altLang="ko-KR" sz="1800" dirty="0"/>
              <a:t>(cop.) </a:t>
            </a:r>
          </a:p>
          <a:p>
            <a:pPr fontAlgn="base" latinLnBrk="0"/>
            <a:r>
              <a:rPr lang="en-US" altLang="ko-KR" sz="1800" dirty="0"/>
              <a:t>Auditor </a:t>
            </a:r>
            <a:r>
              <a:rPr lang="en-US" altLang="ko-KR" sz="1800" dirty="0" smtClean="0"/>
              <a:t> </a:t>
            </a:r>
            <a:r>
              <a:rPr lang="en-US" altLang="ko-KR" sz="1800" dirty="0"/>
              <a:t>-</a:t>
            </a:r>
            <a:r>
              <a:rPr lang="en-US" altLang="ko-KR" sz="1800" dirty="0" err="1"/>
              <a:t>Jeong</a:t>
            </a:r>
            <a:r>
              <a:rPr lang="en-US" altLang="ko-KR" sz="1800" dirty="0"/>
              <a:t> </a:t>
            </a:r>
            <a:r>
              <a:rPr lang="en-US" altLang="ko-KR" sz="1800" dirty="0" err="1"/>
              <a:t>Gwi-seok</a:t>
            </a:r>
            <a:r>
              <a:rPr lang="en-US" altLang="ko-KR" sz="1800" dirty="0"/>
              <a:t> </a:t>
            </a:r>
          </a:p>
          <a:p>
            <a:pPr marL="0" indent="0" fontAlgn="base" latinLnBrk="0">
              <a:buNone/>
            </a:pPr>
            <a:r>
              <a:rPr lang="en-US" altLang="ko-KR" sz="1800" dirty="0" smtClean="0"/>
              <a:t>        standing </a:t>
            </a:r>
            <a:r>
              <a:rPr lang="en-US" altLang="ko-KR" sz="1800" dirty="0"/>
              <a:t>instruction commissioner </a:t>
            </a:r>
            <a:r>
              <a:rPr lang="en-US" altLang="ko-KR" sz="1800" dirty="0" smtClean="0"/>
              <a:t>of Northern </a:t>
            </a:r>
            <a:r>
              <a:rPr lang="en-US" altLang="ko-KR" sz="1800" dirty="0"/>
              <a:t>Region Mission committee</a:t>
            </a:r>
          </a:p>
          <a:p>
            <a:pPr marL="0" indent="0" fontAlgn="base" latinLnBrk="0">
              <a:buNone/>
            </a:pPr>
            <a:r>
              <a:rPr lang="en-US" altLang="ko-KR" sz="1800" dirty="0"/>
              <a:t>    : Lord </a:t>
            </a:r>
            <a:r>
              <a:rPr lang="en-US" altLang="ko-KR" sz="1800" dirty="0" err="1"/>
              <a:t>Pyeong</a:t>
            </a:r>
            <a:r>
              <a:rPr lang="en-US" altLang="ko-KR" sz="1800" dirty="0"/>
              <a:t> Gang Church head pastor</a:t>
            </a:r>
          </a:p>
          <a:p>
            <a:pPr marL="0" indent="0" fontAlgn="base" latinLnBrk="0">
              <a:buNone/>
            </a:pPr>
            <a:r>
              <a:rPr lang="en-US" altLang="ko-KR" sz="1800" dirty="0"/>
              <a:t>    -Gang </a:t>
            </a:r>
            <a:r>
              <a:rPr lang="en-US" altLang="ko-KR" sz="1800" dirty="0" err="1"/>
              <a:t>Dae</a:t>
            </a:r>
            <a:r>
              <a:rPr lang="en-US" altLang="ko-KR" sz="1800" dirty="0"/>
              <a:t>-ja : CEO of </a:t>
            </a:r>
            <a:r>
              <a:rPr lang="en-US" altLang="ko-KR" sz="1800" dirty="0" err="1"/>
              <a:t>Korin</a:t>
            </a:r>
            <a:r>
              <a:rPr lang="en-US" altLang="ko-KR" sz="1800" dirty="0"/>
              <a:t> International(Ltd</a:t>
            </a:r>
            <a:r>
              <a:rPr lang="en-US" altLang="ko-KR" sz="1800" dirty="0" smtClean="0"/>
              <a:t>.)</a:t>
            </a:r>
          </a:p>
          <a:p>
            <a:pPr fontAlgn="base" latinLnBrk="0"/>
            <a:r>
              <a:rPr lang="en-US" altLang="ko-KR" sz="1800" dirty="0"/>
              <a:t>Secretary General </a:t>
            </a:r>
          </a:p>
          <a:p>
            <a:pPr marL="0" indent="0" fontAlgn="base" latinLnBrk="0">
              <a:buNone/>
            </a:pPr>
            <a:r>
              <a:rPr lang="en-US" altLang="ko-KR" sz="1800" dirty="0"/>
              <a:t>    -Kim </a:t>
            </a:r>
            <a:r>
              <a:rPr lang="en-US" altLang="ko-KR" sz="1800" dirty="0" err="1"/>
              <a:t>Eung-hak</a:t>
            </a:r>
            <a:r>
              <a:rPr lang="en-US" altLang="ko-KR" sz="1800" dirty="0"/>
              <a:t> : chief researcher of</a:t>
            </a:r>
            <a:r>
              <a:rPr lang="ko-KR" altLang="en-US" sz="1800" dirty="0"/>
              <a:t> </a:t>
            </a:r>
            <a:r>
              <a:rPr lang="en-US" altLang="ko-KR" sz="1800" dirty="0"/>
              <a:t>International </a:t>
            </a:r>
            <a:r>
              <a:rPr lang="en-US" altLang="ko-KR" sz="1800" dirty="0" smtClean="0"/>
              <a:t>Law Institution </a:t>
            </a:r>
            <a:endParaRPr lang="en-US" altLang="ko-KR" sz="1800" dirty="0"/>
          </a:p>
          <a:p>
            <a:pPr fontAlgn="base" latinLnBrk="0"/>
            <a:r>
              <a:rPr lang="en-US" altLang="ko-KR" sz="1800" dirty="0"/>
              <a:t>First Secretary </a:t>
            </a:r>
            <a:r>
              <a:rPr lang="en-US" altLang="ko-KR" sz="1800" dirty="0" smtClean="0"/>
              <a:t> </a:t>
            </a:r>
            <a:r>
              <a:rPr lang="en-US" altLang="ko-KR" sz="1800" dirty="0"/>
              <a:t>-Hong </a:t>
            </a:r>
            <a:r>
              <a:rPr lang="en-US" altLang="ko-KR" sz="1800" dirty="0" err="1"/>
              <a:t>Seokj-jun</a:t>
            </a:r>
            <a:r>
              <a:rPr lang="en-US" altLang="ko-KR" sz="1800" dirty="0"/>
              <a:t> : chief editor of Magazine "Way </a:t>
            </a:r>
            <a:r>
              <a:rPr lang="en-US" altLang="ko-KR" sz="1800" dirty="0" smtClean="0"/>
              <a:t>to Unification</a:t>
            </a:r>
            <a:r>
              <a:rPr lang="en-US" altLang="ko-KR" sz="1800" dirty="0"/>
              <a:t>" </a:t>
            </a:r>
            <a:endParaRPr lang="ko-KR" altLang="en-US" sz="1800" dirty="0"/>
          </a:p>
          <a:p>
            <a:pPr fontAlgn="base" latinLnBrk="0"/>
            <a:r>
              <a:rPr lang="en-US" altLang="ko-KR" sz="1800" dirty="0"/>
              <a:t>Second secretary </a:t>
            </a:r>
            <a:r>
              <a:rPr lang="en-US" altLang="ko-KR" sz="1800" dirty="0" smtClean="0"/>
              <a:t>-</a:t>
            </a:r>
            <a:r>
              <a:rPr lang="en-US" altLang="ko-KR" sz="1800" dirty="0"/>
              <a:t>Yang </a:t>
            </a:r>
            <a:r>
              <a:rPr lang="en-US" altLang="ko-KR" sz="1800" dirty="0" err="1"/>
              <a:t>Seung-cheon</a:t>
            </a:r>
            <a:r>
              <a:rPr lang="en-US" altLang="ko-KR" sz="1800" dirty="0"/>
              <a:t> : executive secretary </a:t>
            </a:r>
            <a:r>
              <a:rPr lang="en-US" altLang="ko-KR" sz="1800" dirty="0" smtClean="0"/>
              <a:t>of Headquarter </a:t>
            </a:r>
            <a:r>
              <a:rPr lang="en-US" altLang="ko-KR" sz="1800" dirty="0"/>
              <a:t>for a Christian prayer movement.</a:t>
            </a:r>
          </a:p>
          <a:p>
            <a:pPr fontAlgn="base" latinLnBrk="0"/>
            <a:r>
              <a:rPr lang="en-US" altLang="ko-KR" sz="1800" dirty="0"/>
              <a:t>Northern Region Mission representative </a:t>
            </a:r>
          </a:p>
          <a:p>
            <a:pPr marL="0" indent="0" fontAlgn="base" latinLnBrk="0">
              <a:buNone/>
            </a:pPr>
            <a:r>
              <a:rPr lang="en-US" altLang="ko-KR" sz="1800" dirty="0"/>
              <a:t>    -</a:t>
            </a:r>
            <a:r>
              <a:rPr lang="en-US" altLang="ko-KR" sz="1800" dirty="0" err="1"/>
              <a:t>Seo</a:t>
            </a:r>
            <a:r>
              <a:rPr lang="en-US" altLang="ko-KR" sz="1800" dirty="0"/>
              <a:t> </a:t>
            </a:r>
            <a:r>
              <a:rPr lang="en-US" altLang="ko-KR" sz="1800" dirty="0" err="1"/>
              <a:t>Dae-cheon:Future</a:t>
            </a:r>
            <a:r>
              <a:rPr lang="en-US" altLang="ko-KR" sz="1800" dirty="0"/>
              <a:t> Leader institution representative </a:t>
            </a:r>
          </a:p>
          <a:p>
            <a:pPr marL="0" indent="0" fontAlgn="base" latinLnBrk="0">
              <a:buNone/>
            </a:pPr>
            <a:endParaRPr lang="ko-KR" altLang="en-US" sz="1800" dirty="0"/>
          </a:p>
        </p:txBody>
      </p:sp>
      <p:sp>
        <p:nvSpPr>
          <p:cNvPr id="4" name="제목 3"/>
          <p:cNvSpPr>
            <a:spLocks noGrp="1"/>
          </p:cNvSpPr>
          <p:nvPr>
            <p:ph type="title"/>
          </p:nvPr>
        </p:nvSpPr>
        <p:spPr>
          <a:xfrm>
            <a:off x="759125" y="163128"/>
            <a:ext cx="8206455" cy="1199680"/>
          </a:xfrm>
        </p:spPr>
        <p:txBody>
          <a:bodyPr>
            <a:normAutofit fontScale="90000"/>
          </a:bodyPr>
          <a:lstStyle/>
          <a:p>
            <a:r>
              <a:rPr lang="en-US" altLang="ko-KR" dirty="0" smtClean="0"/>
              <a:t/>
            </a:r>
            <a:br>
              <a:rPr lang="en-US" altLang="ko-KR" dirty="0" smtClean="0"/>
            </a:br>
            <a:r>
              <a:rPr lang="en-US" altLang="ko-KR" dirty="0" smtClean="0"/>
              <a:t>Corporate Executive-1</a:t>
            </a:r>
            <a:r>
              <a:rPr lang="en-US" altLang="ko-KR" dirty="0"/>
              <a:t/>
            </a:r>
            <a:br>
              <a:rPr lang="en-US" altLang="ko-KR" dirty="0"/>
            </a:br>
            <a:endParaRPr lang="ko-KR" altLang="en-US" dirty="0"/>
          </a:p>
        </p:txBody>
      </p:sp>
    </p:spTree>
    <p:extLst>
      <p:ext uri="{BB962C8B-B14F-4D97-AF65-F5344CB8AC3E}">
        <p14:creationId xmlns:p14="http://schemas.microsoft.com/office/powerpoint/2010/main" val="181550337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13</a:t>
            </a:fld>
            <a:endParaRPr lang="en-US"/>
          </a:p>
        </p:txBody>
      </p:sp>
      <p:sp>
        <p:nvSpPr>
          <p:cNvPr id="3" name="내용 개체 틀 2"/>
          <p:cNvSpPr>
            <a:spLocks noGrp="1"/>
          </p:cNvSpPr>
          <p:nvPr>
            <p:ph idx="1"/>
          </p:nvPr>
        </p:nvSpPr>
        <p:spPr/>
        <p:txBody>
          <a:bodyPr/>
          <a:lstStyle/>
          <a:p>
            <a:pPr fontAlgn="base" latinLnBrk="0"/>
            <a:r>
              <a:rPr lang="en-US" altLang="ko-KR" sz="1800" dirty="0" smtClean="0"/>
              <a:t>PR </a:t>
            </a:r>
            <a:r>
              <a:rPr lang="en-US" altLang="ko-KR" sz="1800" dirty="0"/>
              <a:t>representative </a:t>
            </a:r>
            <a:endParaRPr lang="en-US" altLang="ko-KR" sz="1800" dirty="0" smtClean="0"/>
          </a:p>
          <a:p>
            <a:pPr marL="0" indent="0" fontAlgn="base" latinLnBrk="0">
              <a:buNone/>
            </a:pPr>
            <a:r>
              <a:rPr lang="en-US" altLang="ko-KR" sz="1800" dirty="0"/>
              <a:t> </a:t>
            </a:r>
            <a:r>
              <a:rPr lang="en-US" altLang="ko-KR" sz="1800" dirty="0" smtClean="0"/>
              <a:t>   -Hong Sun-man</a:t>
            </a:r>
            <a:r>
              <a:rPr lang="en-US" altLang="ko-KR" sz="1800" dirty="0"/>
              <a:t> </a:t>
            </a:r>
            <a:r>
              <a:rPr lang="en-US" altLang="ko-KR" sz="1800" dirty="0" smtClean="0"/>
              <a:t>: director </a:t>
            </a:r>
            <a:r>
              <a:rPr lang="en-US" altLang="ko-KR" sz="1800" dirty="0"/>
              <a:t>of </a:t>
            </a:r>
            <a:r>
              <a:rPr lang="en-US" altLang="ko-KR" sz="1800" dirty="0" smtClean="0"/>
              <a:t>Gospel </a:t>
            </a:r>
            <a:r>
              <a:rPr lang="en-US" altLang="ko-KR" sz="1800" dirty="0"/>
              <a:t>Newspaper </a:t>
            </a:r>
          </a:p>
          <a:p>
            <a:pPr marL="0" indent="0" fontAlgn="base" latinLnBrk="0">
              <a:buNone/>
            </a:pPr>
            <a:r>
              <a:rPr lang="en-US" altLang="ko-KR" sz="1800" dirty="0" smtClean="0"/>
              <a:t>    -Sin </a:t>
            </a:r>
            <a:r>
              <a:rPr lang="en-US" altLang="ko-KR" sz="1800" dirty="0"/>
              <a:t>Yun-</a:t>
            </a:r>
            <a:r>
              <a:rPr lang="en-US" altLang="ko-KR" sz="1800" dirty="0" err="1"/>
              <a:t>sik</a:t>
            </a:r>
            <a:r>
              <a:rPr lang="en-US" altLang="ko-KR" sz="1800" dirty="0"/>
              <a:t> </a:t>
            </a:r>
            <a:r>
              <a:rPr lang="en-US" altLang="ko-KR" sz="1800" dirty="0" smtClean="0"/>
              <a:t> : photographer</a:t>
            </a:r>
            <a:r>
              <a:rPr lang="en-US" altLang="ko-KR" sz="1800" dirty="0"/>
              <a:t>, headquarter director </a:t>
            </a:r>
            <a:r>
              <a:rPr lang="en-US" altLang="ko-KR" sz="1800" dirty="0" smtClean="0"/>
              <a:t>of</a:t>
            </a:r>
          </a:p>
          <a:p>
            <a:pPr marL="0" indent="0" fontAlgn="base" latinLnBrk="0">
              <a:buNone/>
            </a:pPr>
            <a:r>
              <a:rPr lang="en-US" altLang="ko-KR" sz="1800" dirty="0"/>
              <a:t> </a:t>
            </a:r>
            <a:r>
              <a:rPr lang="en-US" altLang="ko-KR" sz="1800" dirty="0" smtClean="0"/>
              <a:t>   news </a:t>
            </a:r>
            <a:r>
              <a:rPr lang="en-US" altLang="ko-KR" sz="1800" dirty="0"/>
              <a:t>coverage planning </a:t>
            </a:r>
            <a:r>
              <a:rPr lang="en-US" altLang="ko-KR" sz="1800" dirty="0" smtClean="0"/>
              <a:t>of </a:t>
            </a:r>
            <a:r>
              <a:rPr lang="en-US" altLang="ko-KR" sz="1800" dirty="0" err="1" smtClean="0"/>
              <a:t>Jeungwang</a:t>
            </a:r>
            <a:r>
              <a:rPr lang="en-US" altLang="ko-KR" sz="1800" dirty="0" smtClean="0"/>
              <a:t> </a:t>
            </a:r>
            <a:r>
              <a:rPr lang="en-US" altLang="ko-KR" sz="1800" dirty="0" err="1" smtClean="0"/>
              <a:t>Ilbo</a:t>
            </a:r>
            <a:endParaRPr lang="en-US" altLang="ko-KR" sz="1800" dirty="0"/>
          </a:p>
          <a:p>
            <a:pPr fontAlgn="base" latinLnBrk="0"/>
            <a:r>
              <a:rPr lang="en-US" altLang="ko-KR" sz="1800" dirty="0" smtClean="0"/>
              <a:t>Business Division </a:t>
            </a:r>
            <a:r>
              <a:rPr lang="en-US" altLang="ko-KR" sz="1800" dirty="0"/>
              <a:t>representative </a:t>
            </a:r>
            <a:endParaRPr lang="en-US" altLang="ko-KR" sz="1800" dirty="0" smtClean="0"/>
          </a:p>
          <a:p>
            <a:pPr marL="0" indent="0" fontAlgn="base" latinLnBrk="0">
              <a:buNone/>
            </a:pPr>
            <a:r>
              <a:rPr lang="en-US" altLang="ko-KR" sz="1800" dirty="0"/>
              <a:t> </a:t>
            </a:r>
            <a:r>
              <a:rPr lang="en-US" altLang="ko-KR" sz="1800" dirty="0" smtClean="0"/>
              <a:t>   -An </a:t>
            </a:r>
            <a:r>
              <a:rPr lang="en-US" altLang="ko-KR" sz="1800" dirty="0" err="1" smtClean="0"/>
              <a:t>Geum-seong</a:t>
            </a:r>
            <a:r>
              <a:rPr lang="en-US" altLang="ko-KR" sz="1800" dirty="0" smtClean="0"/>
              <a:t> : K.G.F</a:t>
            </a:r>
            <a:r>
              <a:rPr lang="en-US" altLang="ko-KR" sz="1800" dirty="0"/>
              <a:t>.(Ltd.) president </a:t>
            </a:r>
          </a:p>
          <a:p>
            <a:pPr fontAlgn="base" latinLnBrk="0"/>
            <a:r>
              <a:rPr lang="en-US" altLang="ko-KR" sz="1800" dirty="0"/>
              <a:t>Planning Division </a:t>
            </a:r>
            <a:r>
              <a:rPr lang="en-US" altLang="ko-KR" sz="1800" dirty="0" smtClean="0"/>
              <a:t>representative</a:t>
            </a:r>
          </a:p>
          <a:p>
            <a:pPr marL="0" indent="0" fontAlgn="base" latinLnBrk="0">
              <a:buNone/>
            </a:pPr>
            <a:r>
              <a:rPr lang="en-US" altLang="ko-KR" sz="1800" dirty="0" smtClean="0"/>
              <a:t>    -Oh </a:t>
            </a:r>
            <a:r>
              <a:rPr lang="en-US" altLang="ko-KR" sz="1800" dirty="0" err="1"/>
              <a:t>Gyeung</a:t>
            </a:r>
            <a:r>
              <a:rPr lang="en-US" altLang="ko-KR" sz="1800" dirty="0"/>
              <a:t>-sang Hassel(Ltd</a:t>
            </a:r>
            <a:r>
              <a:rPr lang="en-US" altLang="ko-KR" sz="1800" dirty="0" smtClean="0"/>
              <a:t>.)</a:t>
            </a:r>
          </a:p>
          <a:p>
            <a:r>
              <a:rPr lang="en-US" altLang="ko-KR" sz="1800" dirty="0"/>
              <a:t>Chief Working Staff</a:t>
            </a:r>
          </a:p>
          <a:p>
            <a:pPr marL="0" indent="0">
              <a:buNone/>
            </a:pPr>
            <a:r>
              <a:rPr lang="en-US" altLang="ko-KR" sz="1800" dirty="0"/>
              <a:t>    -</a:t>
            </a:r>
            <a:r>
              <a:rPr lang="en-US" altLang="ko-KR" sz="1800" dirty="0" err="1"/>
              <a:t>Mun</a:t>
            </a:r>
            <a:r>
              <a:rPr lang="en-US" altLang="ko-KR" sz="1800" dirty="0"/>
              <a:t> Ji-</a:t>
            </a:r>
            <a:r>
              <a:rPr lang="en-US" altLang="ko-KR" sz="1800" dirty="0" err="1"/>
              <a:t>yeong</a:t>
            </a:r>
            <a:r>
              <a:rPr lang="en-US" altLang="ko-KR" sz="1800" dirty="0"/>
              <a:t> : staff of </a:t>
            </a:r>
            <a:r>
              <a:rPr lang="en-US" altLang="ko-KR" sz="1800" dirty="0" err="1"/>
              <a:t>Penta</a:t>
            </a:r>
            <a:r>
              <a:rPr lang="en-US" altLang="ko-KR" sz="1800" dirty="0"/>
              <a:t> Bleed(cop.)</a:t>
            </a:r>
          </a:p>
          <a:p>
            <a:r>
              <a:rPr lang="en-US" altLang="ko-KR" sz="1800" dirty="0"/>
              <a:t>Assistant Administrator </a:t>
            </a:r>
          </a:p>
          <a:p>
            <a:pPr marL="0" indent="0" fontAlgn="base" latinLnBrk="0">
              <a:buNone/>
            </a:pPr>
            <a:r>
              <a:rPr lang="en-US" altLang="ko-KR" sz="1800" dirty="0"/>
              <a:t>    -Cha </a:t>
            </a:r>
            <a:r>
              <a:rPr lang="en-US" altLang="ko-KR" sz="1800" dirty="0" err="1"/>
              <a:t>Hyeon</a:t>
            </a:r>
            <a:r>
              <a:rPr lang="en-US" altLang="ko-KR" sz="1800" dirty="0"/>
              <a:t>-hui : editor of Magazine "Way to</a:t>
            </a:r>
          </a:p>
          <a:p>
            <a:pPr marL="0" indent="0" fontAlgn="base" latinLnBrk="0">
              <a:buNone/>
            </a:pPr>
            <a:r>
              <a:rPr lang="en-US" altLang="ko-KR" sz="1800" dirty="0"/>
              <a:t>    Unification" </a:t>
            </a:r>
          </a:p>
          <a:p>
            <a:pPr marL="0" indent="0" fontAlgn="base" latinLnBrk="0">
              <a:buNone/>
            </a:pPr>
            <a:endParaRPr lang="en-US" altLang="ko-KR" dirty="0"/>
          </a:p>
        </p:txBody>
      </p:sp>
      <p:sp>
        <p:nvSpPr>
          <p:cNvPr id="4" name="제목 3"/>
          <p:cNvSpPr>
            <a:spLocks noGrp="1"/>
          </p:cNvSpPr>
          <p:nvPr>
            <p:ph type="title"/>
          </p:nvPr>
        </p:nvSpPr>
        <p:spPr/>
        <p:txBody>
          <a:bodyPr/>
          <a:lstStyle/>
          <a:p>
            <a:r>
              <a:rPr lang="en-US" altLang="ko-KR" dirty="0"/>
              <a:t>Corporate </a:t>
            </a:r>
            <a:r>
              <a:rPr lang="en-US" altLang="ko-KR" dirty="0" smtClean="0"/>
              <a:t>Executive-2</a:t>
            </a:r>
            <a:endParaRPr lang="ko-KR" altLang="en-US" dirty="0"/>
          </a:p>
        </p:txBody>
      </p:sp>
    </p:spTree>
    <p:extLst>
      <p:ext uri="{BB962C8B-B14F-4D97-AF65-F5344CB8AC3E}">
        <p14:creationId xmlns:p14="http://schemas.microsoft.com/office/powerpoint/2010/main" val="22893053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US" altLang="ko-KR" dirty="0">
                <a:latin typeface="Malgun Gothic" pitchFamily="34" charset="-127"/>
                <a:ea typeface="Malgun Gothic" pitchFamily="34" charset="-127"/>
              </a:rPr>
              <a:t/>
            </a:r>
            <a:br>
              <a:rPr lang="en-US" altLang="ko-KR" dirty="0">
                <a:latin typeface="Malgun Gothic" pitchFamily="34" charset="-127"/>
                <a:ea typeface="Malgun Gothic" pitchFamily="34" charset="-127"/>
              </a:rPr>
            </a:br>
            <a:r>
              <a:rPr lang="en-US" altLang="ko-KR" dirty="0"/>
              <a:t> Association </a:t>
            </a:r>
            <a:r>
              <a:rPr lang="en-US" altLang="ko-KR" dirty="0" smtClean="0"/>
              <a:t>History</a:t>
            </a:r>
            <a:endParaRPr lang="en-US" sz="4000" b="1" i="0" dirty="0">
              <a:solidFill>
                <a:schemeClr val="bg1"/>
              </a:solidFill>
              <a:latin typeface="Malgun Gothic" pitchFamily="34" charset="-127"/>
              <a:ea typeface="Malgun Gothic" pitchFamily="34" charset="-127"/>
            </a:endParaRPr>
          </a:p>
        </p:txBody>
      </p:sp>
      <p:sp>
        <p:nvSpPr>
          <p:cNvPr id="3" name="Subtitle 2"/>
          <p:cNvSpPr>
            <a:spLocks noGrp="1"/>
          </p:cNvSpPr>
          <p:nvPr>
            <p:ph type="subTitle" idx="1"/>
          </p:nvPr>
        </p:nvSpPr>
        <p:spPr/>
        <p:txBody>
          <a:bodyPr/>
          <a:lstStyle/>
          <a:p>
            <a:r>
              <a:rPr lang="en-US" altLang="ko-KR" dirty="0" smtClean="0"/>
              <a:t>- The Way</a:t>
            </a:r>
            <a:r>
              <a:rPr lang="en-US" altLang="ko-KR" dirty="0"/>
              <a:t> </a:t>
            </a:r>
            <a:r>
              <a:rPr lang="en-US" altLang="ko-KR" dirty="0" smtClean="0"/>
              <a:t>We</a:t>
            </a:r>
            <a:r>
              <a:rPr lang="en-US" altLang="ko-KR" dirty="0"/>
              <a:t> W</a:t>
            </a:r>
            <a:r>
              <a:rPr lang="en-US" altLang="ko-KR" dirty="0" smtClean="0"/>
              <a:t>ere -</a:t>
            </a:r>
            <a:endParaRPr lang="ko-KR" altLang="ko-KR" dirty="0"/>
          </a:p>
          <a:p>
            <a:pPr marL="0" indent="0" algn="ctr">
              <a:buNone/>
            </a:pPr>
            <a:endParaRPr lang="en-US" b="0" i="0" dirty="0">
              <a:solidFill>
                <a:schemeClr val="bg1">
                  <a:lumMod val="95000"/>
                </a:schemeClr>
              </a:solidFill>
              <a:latin typeface="Malgun Gothic" pitchFamily="34" charset="-127"/>
              <a:ea typeface="Malgun Gothic" pitchFamily="34" charset="-127"/>
            </a:endParaRPr>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14</a:t>
            </a:fld>
            <a:endParaRPr lang="en-US"/>
          </a:p>
        </p:txBody>
      </p:sp>
    </p:spTree>
    <p:extLst>
      <p:ext uri="{BB962C8B-B14F-4D97-AF65-F5344CB8AC3E}">
        <p14:creationId xmlns:p14="http://schemas.microsoft.com/office/powerpoint/2010/main" val="249441144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35280"/>
            <a:ext cx="7109274" cy="930208"/>
          </a:xfrm>
        </p:spPr>
        <p:txBody>
          <a:bodyPr>
            <a:normAutofit/>
          </a:bodyPr>
          <a:lstStyle/>
          <a:p>
            <a:pPr algn="l" defTabSz="914400">
              <a:lnSpc>
                <a:spcPct val="80000"/>
              </a:lnSpc>
              <a:spcBef>
                <a:spcPts val="0"/>
              </a:spcBef>
              <a:buNone/>
            </a:pPr>
            <a:r>
              <a:rPr lang="en-US" sz="3600" b="1" i="0" dirty="0" smtClean="0">
                <a:solidFill>
                  <a:schemeClr val="bg1"/>
                </a:solidFill>
                <a:latin typeface="Malgun Gothic" pitchFamily="34" charset="-127"/>
                <a:ea typeface="Malgun Gothic" pitchFamily="34" charset="-127"/>
              </a:rPr>
              <a:t>1992-1993</a:t>
            </a:r>
            <a:endParaRPr lang="en-US" sz="3600" b="1" i="0" dirty="0">
              <a:solidFill>
                <a:schemeClr val="bg1"/>
              </a:solidFill>
              <a:latin typeface="Malgun Gothic" pitchFamily="34" charset="-127"/>
              <a:ea typeface="Malgun Gothic" pitchFamily="34" charset="-127"/>
            </a:endParaRPr>
          </a:p>
        </p:txBody>
      </p:sp>
      <p:sp>
        <p:nvSpPr>
          <p:cNvPr id="3" name="Content Placeholder 2"/>
          <p:cNvSpPr>
            <a:spLocks noGrp="1"/>
          </p:cNvSpPr>
          <p:nvPr>
            <p:ph idx="1"/>
          </p:nvPr>
        </p:nvSpPr>
        <p:spPr/>
        <p:txBody>
          <a:bodyPr/>
          <a:lstStyle/>
          <a:p>
            <a:pPr fontAlgn="base"/>
            <a:r>
              <a:rPr lang="en-US" altLang="ko-KR" sz="1800" dirty="0" smtClean="0">
                <a:latin typeface="+mj-lt"/>
              </a:rPr>
              <a:t>Establishment of Korean </a:t>
            </a:r>
            <a:r>
              <a:rPr lang="en-US" altLang="ko-KR" sz="1800" dirty="0">
                <a:latin typeface="+mj-lt"/>
              </a:rPr>
              <a:t>Informational Association </a:t>
            </a:r>
            <a:r>
              <a:rPr lang="en-US" altLang="ko-KR" sz="1800" dirty="0" smtClean="0">
                <a:latin typeface="+mj-lt"/>
              </a:rPr>
              <a:t>(</a:t>
            </a:r>
            <a:r>
              <a:rPr lang="en-US" altLang="ko-KR" sz="1800" dirty="0">
                <a:latin typeface="+mj-lt"/>
              </a:rPr>
              <a:t>President KI HAK, SONG)</a:t>
            </a:r>
          </a:p>
          <a:p>
            <a:pPr fontAlgn="base"/>
            <a:r>
              <a:rPr lang="en-US" altLang="ko-KR" sz="1800" dirty="0">
                <a:latin typeface="+mj-lt"/>
              </a:rPr>
              <a:t>Publication </a:t>
            </a:r>
            <a:r>
              <a:rPr lang="en-US" altLang="ko-KR" sz="1800" dirty="0" smtClean="0">
                <a:latin typeface="+mj-lt"/>
              </a:rPr>
              <a:t>of</a:t>
            </a:r>
            <a:r>
              <a:rPr lang="ko-KR" altLang="en-US" sz="1800" dirty="0" smtClean="0">
                <a:latin typeface="+mj-lt"/>
              </a:rPr>
              <a:t> </a:t>
            </a:r>
            <a:r>
              <a:rPr lang="en-US" altLang="ko-KR" sz="1800" dirty="0" smtClean="0">
                <a:latin typeface="+mj-lt"/>
              </a:rPr>
              <a:t>Monthly </a:t>
            </a:r>
            <a:r>
              <a:rPr lang="en-US" altLang="ko-KR" sz="1800" dirty="0">
                <a:latin typeface="+mj-lt"/>
              </a:rPr>
              <a:t>Photo Magazine ‘Our Culture’ </a:t>
            </a:r>
            <a:endParaRPr lang="en-US" altLang="ko-KR" sz="1800" dirty="0" smtClean="0">
              <a:latin typeface="+mj-lt"/>
            </a:endParaRPr>
          </a:p>
          <a:p>
            <a:pPr marL="0" indent="0" fontAlgn="base">
              <a:buNone/>
            </a:pPr>
            <a:r>
              <a:rPr lang="en-US" altLang="ko-KR" sz="1800" dirty="0">
                <a:latin typeface="+mj-lt"/>
              </a:rPr>
              <a:t> </a:t>
            </a:r>
            <a:r>
              <a:rPr lang="en-US" altLang="ko-KR" sz="1800" dirty="0" smtClean="0">
                <a:latin typeface="+mj-lt"/>
              </a:rPr>
              <a:t>     </a:t>
            </a:r>
            <a:r>
              <a:rPr lang="en-US" altLang="ko-KR" sz="1800" dirty="0" smtClean="0">
                <a:latin typeface="+mj-lt"/>
              </a:rPr>
              <a:t>(</a:t>
            </a:r>
            <a:r>
              <a:rPr lang="en-US" altLang="ko-KR" sz="1800" dirty="0">
                <a:latin typeface="+mj-lt"/>
              </a:rPr>
              <a:t>Bureau of Public Information registration no. ra-5215)</a:t>
            </a:r>
          </a:p>
          <a:p>
            <a:pPr fontAlgn="base"/>
            <a:r>
              <a:rPr lang="en-US" altLang="ko-KR" sz="1800" dirty="0" smtClean="0">
                <a:latin typeface="+mj-lt"/>
              </a:rPr>
              <a:t>Holding ‘Unification </a:t>
            </a:r>
            <a:r>
              <a:rPr lang="en-US" altLang="ko-KR" sz="1800" dirty="0">
                <a:latin typeface="+mj-lt"/>
              </a:rPr>
              <a:t>Prayer Music Festival From Mt. </a:t>
            </a:r>
            <a:r>
              <a:rPr lang="en-US" altLang="ko-KR" sz="1800" dirty="0" err="1">
                <a:latin typeface="+mj-lt"/>
              </a:rPr>
              <a:t>Halla</a:t>
            </a:r>
            <a:r>
              <a:rPr lang="en-US" altLang="ko-KR" sz="1800" dirty="0">
                <a:latin typeface="+mj-lt"/>
              </a:rPr>
              <a:t> To Mt. </a:t>
            </a:r>
            <a:r>
              <a:rPr lang="en-US" altLang="ko-KR" sz="1800" dirty="0" err="1" smtClean="0">
                <a:latin typeface="+mj-lt"/>
              </a:rPr>
              <a:t>Baekdu</a:t>
            </a:r>
            <a:r>
              <a:rPr lang="en-US" altLang="ko-KR" sz="1800" dirty="0" smtClean="0">
                <a:latin typeface="+mj-lt"/>
              </a:rPr>
              <a:t>’</a:t>
            </a:r>
            <a:endParaRPr lang="en-US" altLang="ko-KR" sz="1800" dirty="0">
              <a:latin typeface="+mj-lt"/>
            </a:endParaRPr>
          </a:p>
          <a:p>
            <a:pPr fontAlgn="base"/>
            <a:r>
              <a:rPr lang="en-US" altLang="ko-KR" sz="1800" dirty="0" smtClean="0">
                <a:latin typeface="+mj-lt"/>
              </a:rPr>
              <a:t>Holding ‘Midsummer </a:t>
            </a:r>
            <a:r>
              <a:rPr lang="en-US" altLang="ko-KR" sz="1800" dirty="0">
                <a:latin typeface="+mj-lt"/>
              </a:rPr>
              <a:t>Night's Hymn and Folk Classic Song </a:t>
            </a:r>
            <a:r>
              <a:rPr lang="en-US" altLang="ko-KR" sz="1800" dirty="0" smtClean="0">
                <a:latin typeface="+mj-lt"/>
              </a:rPr>
              <a:t>Festival’ </a:t>
            </a:r>
            <a:r>
              <a:rPr lang="en-US" altLang="ko-KR" sz="1800" dirty="0">
                <a:latin typeface="+mj-lt"/>
              </a:rPr>
              <a:t>for </a:t>
            </a:r>
            <a:r>
              <a:rPr lang="en-US" altLang="ko-KR" sz="1800" dirty="0" smtClean="0">
                <a:latin typeface="+mj-lt"/>
              </a:rPr>
              <a:t>the meeting </a:t>
            </a:r>
            <a:r>
              <a:rPr lang="en-US" altLang="ko-KR" sz="1800" dirty="0">
                <a:latin typeface="+mj-lt"/>
              </a:rPr>
              <a:t>with local residents and churches </a:t>
            </a:r>
            <a:endParaRPr lang="en-US" altLang="ko-KR" sz="1800" dirty="0" smtClean="0">
              <a:latin typeface="+mj-lt"/>
            </a:endParaRPr>
          </a:p>
          <a:p>
            <a:pPr fontAlgn="base"/>
            <a:r>
              <a:rPr lang="en-US" altLang="ko-KR" sz="1800" dirty="0"/>
              <a:t>Establishment of joint corporation with </a:t>
            </a:r>
            <a:r>
              <a:rPr lang="en-US" altLang="ko-KR" sz="1800" dirty="0" err="1"/>
              <a:t>Gilim</a:t>
            </a:r>
            <a:r>
              <a:rPr lang="en-US" altLang="ko-KR" sz="1800" dirty="0"/>
              <a:t> Province Local Government for joint issue and distribution of ‘Our Culture’ in South Korea, China and North Korea named ‘</a:t>
            </a:r>
            <a:r>
              <a:rPr lang="en-US" altLang="ko-KR" sz="1800" dirty="0" err="1"/>
              <a:t>Gilim</a:t>
            </a:r>
            <a:r>
              <a:rPr lang="en-US" altLang="ko-KR" sz="1800" dirty="0"/>
              <a:t> Province Public Company Ltd. for Northeast Asian Cultural Development’ </a:t>
            </a:r>
          </a:p>
          <a:p>
            <a:pPr marL="0" indent="0" fontAlgn="base">
              <a:buNone/>
            </a:pPr>
            <a:r>
              <a:rPr lang="en-US" altLang="ko-KR" sz="1800" dirty="0"/>
              <a:t>      (</a:t>
            </a:r>
            <a:r>
              <a:rPr lang="en-US" altLang="ko-KR" sz="1800" dirty="0" err="1"/>
              <a:t>Gilim</a:t>
            </a:r>
            <a:r>
              <a:rPr lang="en-US" altLang="ko-KR" sz="1800" dirty="0"/>
              <a:t> Province Public Joint Stock Company no. 0855)</a:t>
            </a:r>
          </a:p>
          <a:p>
            <a:pPr fontAlgn="base"/>
            <a:r>
              <a:rPr lang="en-US" altLang="ko-KR" sz="1800" dirty="0"/>
              <a:t>Establishment of joint corporation with the Chinese Korean local autonomy for printing ‘Our Culture’ named ‘Northeast Asia </a:t>
            </a:r>
            <a:r>
              <a:rPr lang="en-US" altLang="ko-KR" sz="1800" dirty="0" err="1"/>
              <a:t>Yunbyun</a:t>
            </a:r>
            <a:r>
              <a:rPr lang="en-US" altLang="ko-KR" sz="1800" dirty="0"/>
              <a:t> </a:t>
            </a:r>
            <a:r>
              <a:rPr lang="en-US" altLang="ko-KR" sz="1800" dirty="0" err="1"/>
              <a:t>Shinhwa</a:t>
            </a:r>
            <a:r>
              <a:rPr lang="en-US" altLang="ko-KR" sz="1800" dirty="0"/>
              <a:t> Printing Company Ltd.’</a:t>
            </a:r>
          </a:p>
          <a:p>
            <a:pPr marL="0" indent="0" fontAlgn="base">
              <a:buNone/>
            </a:pPr>
            <a:r>
              <a:rPr lang="en-US" altLang="ko-KR" sz="1800" dirty="0"/>
              <a:t>      (Korean Autonomy Public Joint Stock Company no. 2)</a:t>
            </a:r>
          </a:p>
          <a:p>
            <a:pPr fontAlgn="base"/>
            <a:r>
              <a:rPr lang="en-US" altLang="ko-KR" sz="1800" dirty="0"/>
              <a:t>Acquisition of China's permission for joint issuance of the Monthly Photo Magazine ‘Our Culture’</a:t>
            </a:r>
          </a:p>
          <a:p>
            <a:pPr marL="0" indent="0" fontAlgn="base">
              <a:buNone/>
            </a:pPr>
            <a:r>
              <a:rPr lang="en-US" altLang="ko-KR" sz="1800" dirty="0"/>
              <a:t>      (China Newspaper Publication no. 497 in 1993)</a:t>
            </a:r>
          </a:p>
          <a:p>
            <a:pPr fontAlgn="base"/>
            <a:r>
              <a:rPr lang="en-US" altLang="ko-KR" sz="1800" dirty="0"/>
              <a:t>Establishment the Russia Branch  in Moscow, Russia(branch president, </a:t>
            </a:r>
            <a:r>
              <a:rPr lang="en-US" altLang="ko-KR" sz="1800" dirty="0" err="1"/>
              <a:t>Jagera</a:t>
            </a:r>
            <a:r>
              <a:rPr lang="en-US" altLang="ko-KR" sz="1800" dirty="0" smtClean="0"/>
              <a:t>)</a:t>
            </a:r>
            <a:endParaRPr lang="en-US" altLang="ko-KR" sz="1800"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15</a:t>
            </a:fld>
            <a:endParaRPr lang="en-US"/>
          </a:p>
        </p:txBody>
      </p:sp>
    </p:spTree>
    <p:extLst>
      <p:ext uri="{BB962C8B-B14F-4D97-AF65-F5344CB8AC3E}">
        <p14:creationId xmlns:p14="http://schemas.microsoft.com/office/powerpoint/2010/main" val="2251522150"/>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Launching </a:t>
            </a:r>
            <a:r>
              <a:rPr lang="en-US" altLang="ko-KR" sz="1800" dirty="0"/>
              <a:t>first </a:t>
            </a:r>
            <a:r>
              <a:rPr lang="en-US" altLang="ko-KR" sz="1800" dirty="0" smtClean="0"/>
              <a:t>publication of </a:t>
            </a:r>
            <a:r>
              <a:rPr lang="en-US" altLang="ko-KR" sz="1800" dirty="0"/>
              <a:t>Korean-Chinese bilingual edition of Monthly Photo Magazine ‘Our Culture</a:t>
            </a:r>
            <a:r>
              <a:rPr lang="en-US" altLang="ko-KR" sz="1800" dirty="0" smtClean="0"/>
              <a:t>’</a:t>
            </a:r>
          </a:p>
          <a:p>
            <a:pPr marL="0" indent="0" fontAlgn="base">
              <a:buNone/>
            </a:pPr>
            <a:r>
              <a:rPr lang="en-US" altLang="ko-KR" sz="1800" dirty="0" smtClean="0"/>
              <a:t>      (</a:t>
            </a:r>
            <a:r>
              <a:rPr lang="en-US" altLang="ko-KR" sz="1800" dirty="0" smtClean="0"/>
              <a:t>joint </a:t>
            </a:r>
            <a:r>
              <a:rPr lang="en-US" altLang="ko-KR" sz="1800" dirty="0"/>
              <a:t>publication and dissemination </a:t>
            </a:r>
            <a:r>
              <a:rPr lang="en-US" altLang="ko-KR" sz="1800" dirty="0" smtClean="0"/>
              <a:t>with Chinese </a:t>
            </a:r>
            <a:r>
              <a:rPr lang="en-US" altLang="ko-KR" sz="1800" dirty="0"/>
              <a:t>Korean Local Autonomy) </a:t>
            </a:r>
          </a:p>
          <a:p>
            <a:pPr fontAlgn="base"/>
            <a:r>
              <a:rPr lang="en-US" altLang="ko-KR" sz="1800" dirty="0"/>
              <a:t>O</a:t>
            </a:r>
            <a:r>
              <a:rPr lang="en-US" altLang="ko-KR" sz="1800" dirty="0" smtClean="0"/>
              <a:t>pening </a:t>
            </a:r>
            <a:r>
              <a:rPr lang="en-US" altLang="ko-KR" sz="1800" dirty="0"/>
              <a:t>national culture season school for overseas Korean youth under the patronage of the Bureau of Public Information.</a:t>
            </a:r>
          </a:p>
          <a:p>
            <a:pPr fontAlgn="base"/>
            <a:r>
              <a:rPr lang="en-US" altLang="ko-KR" sz="1800" dirty="0" smtClean="0"/>
              <a:t>Changing the name of our association as 'Association for our Culture Exchange and Unification' and registering Society Organization 501 of Seoul Metropolitan.</a:t>
            </a:r>
          </a:p>
          <a:p>
            <a:pPr fontAlgn="base"/>
            <a:r>
              <a:rPr lang="en-US" altLang="ko-KR" sz="1800" dirty="0"/>
              <a:t>Consolation Tour Performance for overseas Koreans </a:t>
            </a:r>
          </a:p>
          <a:p>
            <a:pPr marL="0" indent="0" fontAlgn="base">
              <a:buNone/>
            </a:pPr>
            <a:r>
              <a:rPr lang="en-US" altLang="ko-KR" sz="1800" dirty="0"/>
              <a:t>    at Ulan-Ude Opera House, Republic of Buryat </a:t>
            </a:r>
          </a:p>
          <a:p>
            <a:pPr marL="0" indent="0" fontAlgn="base">
              <a:buNone/>
            </a:pPr>
            <a:r>
              <a:rPr lang="en-US" altLang="ko-KR" sz="1800" dirty="0"/>
              <a:t>    at </a:t>
            </a:r>
            <a:r>
              <a:rPr lang="en-US" altLang="ko-KR" sz="1800" dirty="0" err="1"/>
              <a:t>Almarty</a:t>
            </a:r>
            <a:r>
              <a:rPr lang="en-US" altLang="ko-KR" sz="1800" dirty="0"/>
              <a:t> Philharmonic Hall, Republic of Kazakhstan </a:t>
            </a:r>
          </a:p>
          <a:p>
            <a:pPr marL="0" indent="0" fontAlgn="base">
              <a:buNone/>
            </a:pPr>
            <a:r>
              <a:rPr lang="en-US" altLang="ko-KR" sz="1800" dirty="0"/>
              <a:t>    at Bishkek Opera House, Republic of Kyrgyzstan</a:t>
            </a:r>
          </a:p>
          <a:p>
            <a:pPr fontAlgn="base"/>
            <a:r>
              <a:rPr lang="en-US" altLang="ko-KR" sz="1800" dirty="0"/>
              <a:t>Invitation Tour Performance of Song and Dance Team of Republic of Buryat in Daejeon, </a:t>
            </a:r>
            <a:r>
              <a:rPr lang="en-US" altLang="ko-KR" sz="1800" dirty="0" err="1"/>
              <a:t>Gimcheon</a:t>
            </a:r>
            <a:r>
              <a:rPr lang="en-US" altLang="ko-KR" sz="1800" dirty="0"/>
              <a:t>, </a:t>
            </a:r>
            <a:r>
              <a:rPr lang="en-US" altLang="ko-KR" sz="1800" dirty="0" err="1"/>
              <a:t>Okpo</a:t>
            </a:r>
            <a:r>
              <a:rPr lang="en-US" altLang="ko-KR" sz="1800" dirty="0"/>
              <a:t>, Daegu, Seoul and Daejeon, Korea </a:t>
            </a:r>
          </a:p>
          <a:p>
            <a:pPr fontAlgn="base"/>
            <a:r>
              <a:rPr lang="en-US" altLang="ko-KR" sz="1800" dirty="0"/>
              <a:t>Invitation Tour Performance of </a:t>
            </a:r>
            <a:r>
              <a:rPr lang="en-US" altLang="ko-KR" sz="1800" dirty="0" err="1"/>
              <a:t>Seol</a:t>
            </a:r>
            <a:r>
              <a:rPr lang="en-US" altLang="ko-KR" sz="1800" dirty="0"/>
              <a:t> </a:t>
            </a:r>
            <a:r>
              <a:rPr lang="en-US" altLang="ko-KR" sz="1800" dirty="0" err="1"/>
              <a:t>Hwa</a:t>
            </a:r>
            <a:r>
              <a:rPr lang="en-US" altLang="ko-KR" sz="1800" dirty="0"/>
              <a:t> Boy Arrow Art Team of </a:t>
            </a:r>
            <a:r>
              <a:rPr lang="en-US" altLang="ko-KR" sz="1800" dirty="0" err="1"/>
              <a:t>Shimyang</a:t>
            </a:r>
            <a:r>
              <a:rPr lang="en-US" altLang="ko-KR" sz="1800" dirty="0"/>
              <a:t> in </a:t>
            </a:r>
            <a:r>
              <a:rPr lang="en-US" altLang="ko-KR" sz="1800" dirty="0" err="1"/>
              <a:t>Ichon</a:t>
            </a:r>
            <a:r>
              <a:rPr lang="en-US" altLang="ko-KR" sz="1800" dirty="0"/>
              <a:t>, </a:t>
            </a:r>
            <a:r>
              <a:rPr lang="en-US" altLang="ko-KR" sz="1800" dirty="0" err="1"/>
              <a:t>Gyeongju</a:t>
            </a:r>
            <a:r>
              <a:rPr lang="en-US" altLang="ko-KR" sz="1800" dirty="0"/>
              <a:t>, </a:t>
            </a:r>
            <a:r>
              <a:rPr lang="en-US" altLang="ko-KR" sz="1800" dirty="0" err="1"/>
              <a:t>Geochang</a:t>
            </a:r>
            <a:r>
              <a:rPr lang="en-US" altLang="ko-KR" sz="1800" dirty="0"/>
              <a:t>, Daegu, </a:t>
            </a:r>
            <a:r>
              <a:rPr lang="en-US" altLang="ko-KR" sz="1800" dirty="0" err="1"/>
              <a:t>Dangjin</a:t>
            </a:r>
            <a:r>
              <a:rPr lang="en-US" altLang="ko-KR" sz="1800" dirty="0"/>
              <a:t>, Korea </a:t>
            </a:r>
          </a:p>
          <a:p>
            <a:pPr fontAlgn="base"/>
            <a:endParaRPr lang="en-US" altLang="ko-KR" sz="1800" dirty="0"/>
          </a:p>
        </p:txBody>
      </p:sp>
      <p:sp>
        <p:nvSpPr>
          <p:cNvPr id="3" name="제목 2"/>
          <p:cNvSpPr>
            <a:spLocks noGrp="1"/>
          </p:cNvSpPr>
          <p:nvPr>
            <p:ph type="title"/>
          </p:nvPr>
        </p:nvSpPr>
        <p:spPr/>
        <p:txBody>
          <a:bodyPr/>
          <a:lstStyle/>
          <a:p>
            <a:r>
              <a:rPr lang="en-US" altLang="ko-KR" dirty="0" smtClean="0"/>
              <a:t>1994-1995</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16</a:t>
            </a:fld>
            <a:endParaRPr lang="en-US"/>
          </a:p>
        </p:txBody>
      </p:sp>
    </p:spTree>
    <p:extLst>
      <p:ext uri="{BB962C8B-B14F-4D97-AF65-F5344CB8AC3E}">
        <p14:creationId xmlns:p14="http://schemas.microsoft.com/office/powerpoint/2010/main" val="263762270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Korea-Russia </a:t>
            </a:r>
            <a:r>
              <a:rPr lang="en-US" altLang="ko-KR" sz="1800" dirty="0"/>
              <a:t>Friendship </a:t>
            </a:r>
            <a:r>
              <a:rPr lang="en-US" altLang="ko-KR" sz="1800" dirty="0" smtClean="0"/>
              <a:t>Concert(Dream </a:t>
            </a:r>
            <a:r>
              <a:rPr lang="en-US" altLang="ko-KR" sz="1800" dirty="0"/>
              <a:t>de Art Hall, Irkutsk, Russia)</a:t>
            </a:r>
          </a:p>
          <a:p>
            <a:pPr fontAlgn="base"/>
            <a:r>
              <a:rPr lang="en-US" altLang="ko-KR" sz="1800" dirty="0" smtClean="0"/>
              <a:t>Invitation </a:t>
            </a:r>
            <a:r>
              <a:rPr lang="en-US" altLang="ko-KR" sz="1800" dirty="0"/>
              <a:t>Tour Concert of Russia </a:t>
            </a:r>
            <a:r>
              <a:rPr lang="en-US" altLang="ko-KR" sz="1800" dirty="0" err="1"/>
              <a:t>Toporyok</a:t>
            </a:r>
            <a:r>
              <a:rPr lang="en-US" altLang="ko-KR" sz="1800" dirty="0"/>
              <a:t> National Art School Choir in Gumi, Ulsan, </a:t>
            </a:r>
            <a:r>
              <a:rPr lang="en-US" altLang="ko-KR" sz="1800" dirty="0" err="1"/>
              <a:t>Gyeongju</a:t>
            </a:r>
            <a:r>
              <a:rPr lang="en-US" altLang="ko-KR" sz="1800" dirty="0"/>
              <a:t>, </a:t>
            </a:r>
            <a:r>
              <a:rPr lang="en-US" altLang="ko-KR" sz="1800" dirty="0" err="1"/>
              <a:t>Youngju</a:t>
            </a:r>
            <a:r>
              <a:rPr lang="en-US" altLang="ko-KR" sz="1800" dirty="0"/>
              <a:t> and Seoul, Korea</a:t>
            </a:r>
          </a:p>
          <a:p>
            <a:pPr fontAlgn="base"/>
            <a:r>
              <a:rPr lang="en-US" altLang="ko-KR" sz="1800" dirty="0" smtClean="0"/>
              <a:t>1996 </a:t>
            </a:r>
            <a:r>
              <a:rPr lang="en-US" altLang="ko-KR" sz="1800" dirty="0"/>
              <a:t>Korea-China Amity Night(The People Great Hall, Beijing, China</a:t>
            </a:r>
            <a:r>
              <a:rPr lang="en-US" altLang="ko-KR" sz="1800" dirty="0" smtClean="0"/>
              <a:t>)</a:t>
            </a:r>
          </a:p>
          <a:p>
            <a:pPr fontAlgn="base"/>
            <a:r>
              <a:rPr lang="en-US" altLang="ko-KR" sz="1800" dirty="0"/>
              <a:t>Korea-Kazakhstan Friendship Concert(Almaty Philharmonic Hall, Kazakhstan)</a:t>
            </a:r>
          </a:p>
          <a:p>
            <a:pPr fontAlgn="base"/>
            <a:r>
              <a:rPr lang="en-US" altLang="ko-KR" sz="1800" dirty="0"/>
              <a:t>Invitation Tour Performance of Kazakhstan </a:t>
            </a:r>
            <a:r>
              <a:rPr lang="en-US" altLang="ko-KR" sz="1800" dirty="0" err="1"/>
              <a:t>Elimai</a:t>
            </a:r>
            <a:r>
              <a:rPr lang="en-US" altLang="ko-KR" sz="1800" dirty="0"/>
              <a:t> Youth Chorus in </a:t>
            </a:r>
            <a:r>
              <a:rPr lang="en-US" altLang="ko-KR" sz="1800" dirty="0" err="1"/>
              <a:t>Pyeongtaek</a:t>
            </a:r>
            <a:r>
              <a:rPr lang="en-US" altLang="ko-KR" sz="1800" dirty="0"/>
              <a:t>, </a:t>
            </a:r>
            <a:r>
              <a:rPr lang="en-US" altLang="ko-KR" sz="1800" dirty="0" err="1"/>
              <a:t>Gwacheon</a:t>
            </a:r>
            <a:r>
              <a:rPr lang="en-US" altLang="ko-KR" sz="1800" dirty="0"/>
              <a:t>, Daejeon, </a:t>
            </a:r>
            <a:r>
              <a:rPr lang="en-US" altLang="ko-KR" sz="1800" dirty="0" err="1"/>
              <a:t>Pyeongtaek</a:t>
            </a:r>
            <a:r>
              <a:rPr lang="en-US" altLang="ko-KR" sz="1800" dirty="0"/>
              <a:t>, </a:t>
            </a:r>
            <a:r>
              <a:rPr lang="en-US" altLang="ko-KR" sz="1800" dirty="0" err="1"/>
              <a:t>Gongju</a:t>
            </a:r>
            <a:r>
              <a:rPr lang="en-US" altLang="ko-KR" sz="1800" dirty="0"/>
              <a:t> and Seoul, Korea </a:t>
            </a:r>
          </a:p>
          <a:p>
            <a:pPr fontAlgn="base"/>
            <a:r>
              <a:rPr lang="en-US" altLang="ko-KR" sz="1800" dirty="0" err="1"/>
              <a:t>Kareski-Arirang</a:t>
            </a:r>
            <a:r>
              <a:rPr lang="en-US" altLang="ko-KR" sz="1800" dirty="0"/>
              <a:t> Concert for 60th Anniversary of Koreans settlement into Kazakhstan </a:t>
            </a:r>
          </a:p>
          <a:p>
            <a:pPr marL="0" indent="0" fontAlgn="base">
              <a:buNone/>
            </a:pPr>
            <a:r>
              <a:rPr lang="en-US" altLang="ko-KR" sz="1800" dirty="0"/>
              <a:t>      in Almaty, Kazakhstan</a:t>
            </a:r>
          </a:p>
          <a:p>
            <a:pPr fontAlgn="base"/>
            <a:r>
              <a:rPr lang="en-US" altLang="ko-KR" sz="1800" dirty="0"/>
              <a:t>Literary Festival for Korea- Japan youth friendly exchange</a:t>
            </a:r>
          </a:p>
          <a:p>
            <a:pPr marL="0" indent="0" fontAlgn="base">
              <a:buNone/>
            </a:pPr>
            <a:r>
              <a:rPr lang="en-US" altLang="ko-KR" sz="1800" dirty="0"/>
              <a:t>      (</a:t>
            </a:r>
            <a:r>
              <a:rPr lang="en-US" altLang="ko-KR" sz="1800" dirty="0" err="1"/>
              <a:t>Yukhojeong</a:t>
            </a:r>
            <a:r>
              <a:rPr lang="en-US" altLang="ko-KR" sz="1800" dirty="0"/>
              <a:t> Cultural Center, Aomori, Japan)</a:t>
            </a:r>
          </a:p>
          <a:p>
            <a:pPr fontAlgn="base"/>
            <a:r>
              <a:rPr lang="en-US" altLang="ko-KR" sz="1800" dirty="0"/>
              <a:t>60th Anniversary Festival of Koreans settlement into Uzbekistan</a:t>
            </a:r>
          </a:p>
          <a:p>
            <a:pPr marL="0" indent="0" fontAlgn="base">
              <a:buNone/>
            </a:pPr>
            <a:r>
              <a:rPr lang="en-US" altLang="ko-KR" sz="1800" dirty="0"/>
              <a:t>      (People's Palace, Tashkent, Uzbekistan) </a:t>
            </a:r>
          </a:p>
          <a:p>
            <a:pPr fontAlgn="base"/>
            <a:endParaRPr lang="en-US" altLang="ko-KR" sz="1800" dirty="0"/>
          </a:p>
        </p:txBody>
      </p:sp>
      <p:sp>
        <p:nvSpPr>
          <p:cNvPr id="3" name="제목 2"/>
          <p:cNvSpPr>
            <a:spLocks noGrp="1"/>
          </p:cNvSpPr>
          <p:nvPr>
            <p:ph type="title"/>
          </p:nvPr>
        </p:nvSpPr>
        <p:spPr/>
        <p:txBody>
          <a:bodyPr/>
          <a:lstStyle/>
          <a:p>
            <a:r>
              <a:rPr lang="en-US" altLang="ko-KR" dirty="0" smtClean="0"/>
              <a:t>1996-1997</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17</a:t>
            </a:fld>
            <a:endParaRPr lang="en-US"/>
          </a:p>
        </p:txBody>
      </p:sp>
    </p:spTree>
    <p:extLst>
      <p:ext uri="{BB962C8B-B14F-4D97-AF65-F5344CB8AC3E}">
        <p14:creationId xmlns:p14="http://schemas.microsoft.com/office/powerpoint/2010/main" val="26524053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Invitation </a:t>
            </a:r>
            <a:r>
              <a:rPr lang="en-US" altLang="ko-KR" sz="1800" dirty="0"/>
              <a:t>Tour Concert of Kazakhstan presidential palace chamber orchestra in Taegu, Seoul and </a:t>
            </a:r>
            <a:r>
              <a:rPr lang="en-US" altLang="ko-KR" sz="1800" dirty="0" err="1"/>
              <a:t>Sangju</a:t>
            </a:r>
            <a:r>
              <a:rPr lang="en-US" altLang="ko-KR" sz="1800" dirty="0"/>
              <a:t>, Korea</a:t>
            </a:r>
          </a:p>
          <a:p>
            <a:pPr fontAlgn="base"/>
            <a:r>
              <a:rPr lang="en-US" altLang="ko-KR" sz="1800" dirty="0" smtClean="0"/>
              <a:t>Establishment </a:t>
            </a:r>
            <a:r>
              <a:rPr lang="en-US" altLang="ko-KR" sz="1800" dirty="0"/>
              <a:t>of Hong Kong Branch (Branch president </a:t>
            </a:r>
            <a:r>
              <a:rPr lang="en-US" altLang="ko-KR" sz="1800" dirty="0" err="1"/>
              <a:t>Jeong</a:t>
            </a:r>
            <a:r>
              <a:rPr lang="en-US" altLang="ko-KR" sz="1800" dirty="0"/>
              <a:t> </a:t>
            </a:r>
            <a:r>
              <a:rPr lang="en-US" altLang="ko-KR" sz="1800" dirty="0" err="1"/>
              <a:t>Guk</a:t>
            </a:r>
            <a:r>
              <a:rPr lang="en-US" altLang="ko-KR" sz="1800" dirty="0"/>
              <a:t>, </a:t>
            </a:r>
            <a:r>
              <a:rPr lang="en-US" altLang="ko-KR" sz="1800" dirty="0" err="1"/>
              <a:t>Seo</a:t>
            </a:r>
            <a:r>
              <a:rPr lang="en-US" altLang="ko-KR" sz="1800" dirty="0"/>
              <a:t>)</a:t>
            </a:r>
          </a:p>
          <a:p>
            <a:pPr fontAlgn="base"/>
            <a:r>
              <a:rPr lang="en-US" altLang="ko-KR" sz="1800" dirty="0" smtClean="0"/>
              <a:t>Holding ‘Opera Aria </a:t>
            </a:r>
            <a:r>
              <a:rPr lang="en-US" altLang="ko-KR" sz="1800" dirty="0"/>
              <a:t>and Folk Classic Song’s </a:t>
            </a:r>
            <a:r>
              <a:rPr lang="en-US" altLang="ko-KR" sz="1800" dirty="0" smtClean="0"/>
              <a:t>Night’ </a:t>
            </a:r>
            <a:r>
              <a:rPr lang="en-US" altLang="ko-KR" sz="1800" dirty="0"/>
              <a:t>(Little Angels Art Center) </a:t>
            </a:r>
            <a:endParaRPr lang="en-US" altLang="ko-KR" sz="1800" dirty="0" smtClean="0"/>
          </a:p>
          <a:p>
            <a:pPr fontAlgn="base"/>
            <a:r>
              <a:rPr lang="en-US" altLang="ko-KR" sz="1800" dirty="0"/>
              <a:t>Korean-in-Russia Association Invitation Performance for March 1 Independence Movement Memorial(Khabarovsk Cultural Center)</a:t>
            </a:r>
          </a:p>
          <a:p>
            <a:pPr fontAlgn="base"/>
            <a:r>
              <a:rPr lang="en-US" altLang="ko-KR" sz="1800" dirty="0"/>
              <a:t>Korean-in-Russia Association Invitation Performance for Independence Day Anniversary(</a:t>
            </a:r>
            <a:r>
              <a:rPr lang="en-US" altLang="ko-KR" sz="1800" dirty="0" err="1"/>
              <a:t>Muzkomedia</a:t>
            </a:r>
            <a:r>
              <a:rPr lang="en-US" altLang="ko-KR" sz="1800" dirty="0"/>
              <a:t>, Khabarovsk, Russia) </a:t>
            </a:r>
          </a:p>
          <a:p>
            <a:pPr fontAlgn="base"/>
            <a:r>
              <a:rPr lang="en-US" altLang="ko-KR" sz="1800" dirty="0"/>
              <a:t>Mezzo-Soprano Ludwig Mila Invitation Concert for Korean Reunification Pray in Seoul, </a:t>
            </a:r>
            <a:r>
              <a:rPr lang="en-US" altLang="ko-KR" sz="1800" dirty="0" err="1"/>
              <a:t>Gwangju</a:t>
            </a:r>
            <a:r>
              <a:rPr lang="en-US" altLang="ko-KR" sz="1800" dirty="0"/>
              <a:t> and Daejeon, Korea) </a:t>
            </a:r>
          </a:p>
          <a:p>
            <a:pPr fontAlgn="base"/>
            <a:r>
              <a:rPr lang="en-US" altLang="ko-KR" sz="1800" dirty="0"/>
              <a:t>Changing the title of our Association to ‘Korea-Russia Korean Cultural Exchange Association’ and registering it under the Ministry of Foreign Affairs and Trade.</a:t>
            </a:r>
          </a:p>
          <a:p>
            <a:pPr fontAlgn="base"/>
            <a:r>
              <a:rPr lang="en-US" altLang="ko-KR" sz="1800" dirty="0"/>
              <a:t>Approval as the corporation (corporate registration no. 358 under the Ministry of Foreign Affairs and Trade</a:t>
            </a:r>
            <a:r>
              <a:rPr lang="en-US" altLang="ko-KR" sz="1800" dirty="0" smtClean="0"/>
              <a:t>)</a:t>
            </a:r>
            <a:endParaRPr lang="en-US" altLang="ko-KR" sz="1800" dirty="0"/>
          </a:p>
        </p:txBody>
      </p:sp>
      <p:sp>
        <p:nvSpPr>
          <p:cNvPr id="3" name="제목 2"/>
          <p:cNvSpPr>
            <a:spLocks noGrp="1"/>
          </p:cNvSpPr>
          <p:nvPr>
            <p:ph type="title"/>
          </p:nvPr>
        </p:nvSpPr>
        <p:spPr/>
        <p:txBody>
          <a:bodyPr/>
          <a:lstStyle/>
          <a:p>
            <a:r>
              <a:rPr lang="en-US" altLang="ko-KR" dirty="0" smtClean="0"/>
              <a:t>1998-1999</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18</a:t>
            </a:fld>
            <a:endParaRPr lang="en-US"/>
          </a:p>
        </p:txBody>
      </p:sp>
    </p:spTree>
    <p:extLst>
      <p:ext uri="{BB962C8B-B14F-4D97-AF65-F5344CB8AC3E}">
        <p14:creationId xmlns:p14="http://schemas.microsoft.com/office/powerpoint/2010/main" val="361442876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Registration </a:t>
            </a:r>
            <a:r>
              <a:rPr lang="en-US" altLang="ko-KR" sz="1800" dirty="0"/>
              <a:t>as Book Publishing Company ‘KORINF’(company address : 2-3013 Jung-</a:t>
            </a:r>
            <a:r>
              <a:rPr lang="en-US" altLang="ko-KR" sz="1800" dirty="0" err="1"/>
              <a:t>gu</a:t>
            </a:r>
            <a:r>
              <a:rPr lang="en-US" altLang="ko-KR" sz="1800" dirty="0"/>
              <a:t>, Seoul)</a:t>
            </a:r>
          </a:p>
          <a:p>
            <a:pPr fontAlgn="base"/>
            <a:r>
              <a:rPr lang="en-US" altLang="ko-KR" sz="1800" dirty="0" smtClean="0"/>
              <a:t>The </a:t>
            </a:r>
            <a:r>
              <a:rPr lang="en-US" altLang="ko-KR" sz="1800" dirty="0"/>
              <a:t>Second Kazakhstan </a:t>
            </a:r>
            <a:r>
              <a:rPr lang="en-US" altLang="ko-KR" sz="1800" dirty="0" err="1"/>
              <a:t>Arirang</a:t>
            </a:r>
            <a:r>
              <a:rPr lang="en-US" altLang="ko-KR" sz="1800" dirty="0"/>
              <a:t> Concert (</a:t>
            </a:r>
            <a:r>
              <a:rPr lang="en-US" altLang="ko-KR" sz="1800" dirty="0" err="1"/>
              <a:t>Almarty</a:t>
            </a:r>
            <a:r>
              <a:rPr lang="en-US" altLang="ko-KR" sz="1800" dirty="0"/>
              <a:t> Korea Education Center Grand Theater) </a:t>
            </a:r>
          </a:p>
          <a:p>
            <a:pPr fontAlgn="base"/>
            <a:r>
              <a:rPr lang="en-US" altLang="ko-KR" sz="1800" dirty="0" smtClean="0"/>
              <a:t>August </a:t>
            </a:r>
            <a:r>
              <a:rPr lang="en-US" altLang="ko-KR" sz="1800" dirty="0"/>
              <a:t>15 Liberation Day Anniversary(Audra Theater, Khabarovsk, </a:t>
            </a:r>
            <a:r>
              <a:rPr lang="en-US" altLang="ko-KR" sz="1800" dirty="0" smtClean="0"/>
              <a:t>Russia) </a:t>
            </a:r>
            <a:endParaRPr lang="en-US" altLang="ko-KR" sz="1800" dirty="0"/>
          </a:p>
          <a:p>
            <a:pPr fontAlgn="base"/>
            <a:r>
              <a:rPr lang="en-US" altLang="ko-KR" sz="1800" dirty="0" smtClean="0"/>
              <a:t>Korea-Kazakhstan </a:t>
            </a:r>
            <a:r>
              <a:rPr lang="en-US" altLang="ko-KR" sz="1800" dirty="0"/>
              <a:t>Friendship Concert(Little Angels Art Center in Seoul) </a:t>
            </a:r>
          </a:p>
          <a:p>
            <a:pPr fontAlgn="base"/>
            <a:r>
              <a:rPr lang="en-US" altLang="ko-KR" sz="1800" dirty="0" smtClean="0"/>
              <a:t>Korea-Japan Youth </a:t>
            </a:r>
            <a:r>
              <a:rPr lang="en-US" altLang="ko-KR" sz="1800" dirty="0"/>
              <a:t>Culture Exchange Event(</a:t>
            </a:r>
            <a:r>
              <a:rPr lang="en-US" altLang="ko-KR" sz="1800" dirty="0" err="1"/>
              <a:t>Momoishimachi</a:t>
            </a:r>
            <a:r>
              <a:rPr lang="en-US" altLang="ko-KR" sz="1800" dirty="0"/>
              <a:t> </a:t>
            </a:r>
            <a:r>
              <a:rPr lang="en-US" altLang="ko-KR" sz="1800" dirty="0" err="1"/>
              <a:t>Minakjul</a:t>
            </a:r>
            <a:r>
              <a:rPr lang="en-US" altLang="ko-KR" sz="1800" dirty="0"/>
              <a:t> Center, Aomori, Japan</a:t>
            </a:r>
            <a:r>
              <a:rPr lang="en-US" altLang="ko-KR" sz="1800" dirty="0" smtClean="0"/>
              <a:t>)</a:t>
            </a:r>
          </a:p>
          <a:p>
            <a:pPr fontAlgn="base"/>
            <a:r>
              <a:rPr lang="en-US" altLang="ko-KR" sz="1800" dirty="0"/>
              <a:t>Osaka </a:t>
            </a:r>
            <a:r>
              <a:rPr lang="en-US" altLang="ko-KR" sz="1800" dirty="0" err="1"/>
              <a:t>Arirang</a:t>
            </a:r>
            <a:r>
              <a:rPr lang="en-US" altLang="ko-KR" sz="1800" dirty="0"/>
              <a:t> Concert((Gymnasium of </a:t>
            </a:r>
            <a:r>
              <a:rPr lang="en-US" altLang="ko-KR" sz="1800" dirty="0" err="1"/>
              <a:t>Geonkuk</a:t>
            </a:r>
            <a:r>
              <a:rPr lang="en-US" altLang="ko-KR" sz="1800" dirty="0"/>
              <a:t> School, Osaka, Japan)</a:t>
            </a:r>
          </a:p>
          <a:p>
            <a:pPr fontAlgn="base"/>
            <a:r>
              <a:rPr lang="en-US" altLang="ko-KR" sz="1800" dirty="0"/>
              <a:t>Seoul Youth Folk Festival for Celebrating the 2002 World Cup(Little Angels Performing Arts Center, Seoul, Korea)</a:t>
            </a:r>
          </a:p>
          <a:p>
            <a:pPr fontAlgn="base"/>
            <a:r>
              <a:rPr lang="en-US" altLang="ko-KR" sz="1800" dirty="0"/>
              <a:t>The Second Khabarovsk </a:t>
            </a:r>
            <a:r>
              <a:rPr lang="en-US" altLang="ko-KR" sz="1800" dirty="0" err="1"/>
              <a:t>Arirang</a:t>
            </a:r>
            <a:r>
              <a:rPr lang="en-US" altLang="ko-KR" sz="1800" dirty="0"/>
              <a:t> Concert for Liberation Day Anniversary </a:t>
            </a:r>
          </a:p>
          <a:p>
            <a:pPr fontAlgn="base"/>
            <a:r>
              <a:rPr lang="en-US" altLang="ko-KR" sz="1800" dirty="0"/>
              <a:t>Kazakhstan National Chamber Invitation Performance </a:t>
            </a:r>
          </a:p>
          <a:p>
            <a:pPr fontAlgn="base"/>
            <a:r>
              <a:rPr lang="en-US" altLang="ko-KR" sz="1800" dirty="0"/>
              <a:t>Year-End Concert for Teenagers(</a:t>
            </a:r>
            <a:r>
              <a:rPr lang="en-US" altLang="ko-KR" sz="1800" dirty="0" err="1"/>
              <a:t>Puchon</a:t>
            </a:r>
            <a:r>
              <a:rPr lang="en-US" altLang="ko-KR" sz="1800" dirty="0"/>
              <a:t> Civic Center). </a:t>
            </a:r>
          </a:p>
          <a:p>
            <a:pPr fontAlgn="base"/>
            <a:r>
              <a:rPr lang="en-US" altLang="ko-KR" sz="1800" dirty="0"/>
              <a:t>The New Millennium Korean Classic Folk Song Night(KBS Hall, Seoul) </a:t>
            </a:r>
          </a:p>
          <a:p>
            <a:pPr fontAlgn="base"/>
            <a:r>
              <a:rPr lang="en-US" altLang="ko-KR" sz="1800" dirty="0"/>
              <a:t>Academy of </a:t>
            </a:r>
            <a:r>
              <a:rPr lang="en-US" altLang="ko-KR" sz="1800" dirty="0" err="1"/>
              <a:t>Solist</a:t>
            </a:r>
            <a:r>
              <a:rPr lang="en-US" altLang="ko-KR" sz="1800" dirty="0"/>
              <a:t> Invitation Concert(</a:t>
            </a:r>
            <a:r>
              <a:rPr lang="en-US" altLang="ko-KR" sz="1800" dirty="0" err="1"/>
              <a:t>Sungsan</a:t>
            </a:r>
            <a:r>
              <a:rPr lang="en-US" altLang="ko-KR" sz="1800" dirty="0"/>
              <a:t> Art Hall, Changwon) </a:t>
            </a:r>
          </a:p>
          <a:p>
            <a:pPr fontAlgn="base"/>
            <a:r>
              <a:rPr lang="en-US" altLang="ko-KR" sz="1800" dirty="0"/>
              <a:t>2001 Year-End National Assembly Concert (National Assembly Library Auditorium</a:t>
            </a:r>
            <a:r>
              <a:rPr lang="en-US" altLang="ko-KR" sz="1800" dirty="0" smtClean="0"/>
              <a:t>)</a:t>
            </a:r>
            <a:endParaRPr lang="en-US" altLang="ko-KR" sz="1800" dirty="0"/>
          </a:p>
          <a:p>
            <a:endParaRPr lang="ko-KR" altLang="en-US" dirty="0"/>
          </a:p>
        </p:txBody>
      </p:sp>
      <p:sp>
        <p:nvSpPr>
          <p:cNvPr id="3" name="제목 2"/>
          <p:cNvSpPr>
            <a:spLocks noGrp="1"/>
          </p:cNvSpPr>
          <p:nvPr>
            <p:ph type="title"/>
          </p:nvPr>
        </p:nvSpPr>
        <p:spPr/>
        <p:txBody>
          <a:bodyPr/>
          <a:lstStyle/>
          <a:p>
            <a:r>
              <a:rPr lang="en-US" altLang="ko-KR" dirty="0" smtClean="0"/>
              <a:t>2000-2001</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19</a:t>
            </a:fld>
            <a:endParaRPr lang="en-US"/>
          </a:p>
        </p:txBody>
      </p:sp>
    </p:spTree>
    <p:extLst>
      <p:ext uri="{BB962C8B-B14F-4D97-AF65-F5344CB8AC3E}">
        <p14:creationId xmlns:p14="http://schemas.microsoft.com/office/powerpoint/2010/main" val="172603261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2</a:t>
            </a:fld>
            <a:endParaRPr lang="en-US"/>
          </a:p>
        </p:txBody>
      </p:sp>
      <p:sp>
        <p:nvSpPr>
          <p:cNvPr id="3" name="내용 개체 틀 2"/>
          <p:cNvSpPr>
            <a:spLocks noGrp="1"/>
          </p:cNvSpPr>
          <p:nvPr>
            <p:ph idx="1"/>
          </p:nvPr>
        </p:nvSpPr>
        <p:spPr>
          <a:xfrm>
            <a:off x="186783" y="1551594"/>
            <a:ext cx="8664497" cy="5156937"/>
          </a:xfrm>
        </p:spPr>
        <p:txBody>
          <a:bodyPr/>
          <a:lstStyle/>
          <a:p>
            <a:pPr fontAlgn="base">
              <a:lnSpc>
                <a:spcPct val="150000"/>
              </a:lnSpc>
            </a:pPr>
            <a:r>
              <a:rPr lang="en-US" altLang="ko-KR" sz="1800" dirty="0" smtClean="0"/>
              <a:t>Title : </a:t>
            </a:r>
            <a:r>
              <a:rPr lang="en-US" altLang="ko-KR" sz="1800" dirty="0"/>
              <a:t>Korea </a:t>
            </a:r>
            <a:r>
              <a:rPr lang="en-US" altLang="ko-KR" sz="1800" dirty="0" smtClean="0"/>
              <a:t>Informational Association(corporate </a:t>
            </a:r>
            <a:r>
              <a:rPr lang="en-US" altLang="ko-KR" sz="1800" dirty="0"/>
              <a:t>juridical person)</a:t>
            </a:r>
          </a:p>
          <a:p>
            <a:pPr fontAlgn="base">
              <a:lnSpc>
                <a:spcPct val="150000"/>
              </a:lnSpc>
            </a:pPr>
            <a:r>
              <a:rPr lang="en-US" altLang="ko-KR" sz="1800" dirty="0" smtClean="0"/>
              <a:t>License </a:t>
            </a:r>
            <a:r>
              <a:rPr lang="en-US" altLang="ko-KR" sz="1800" dirty="0"/>
              <a:t>Number : No. 358 under the Ministry of Foreign Affairs</a:t>
            </a:r>
          </a:p>
          <a:p>
            <a:pPr fontAlgn="base">
              <a:lnSpc>
                <a:spcPct val="150000"/>
              </a:lnSpc>
            </a:pPr>
            <a:r>
              <a:rPr lang="en-US" altLang="ko-KR" sz="1800" dirty="0"/>
              <a:t>Registration Number for Non-Profit Civil </a:t>
            </a:r>
            <a:r>
              <a:rPr lang="en-US" altLang="ko-KR" sz="1800" dirty="0" smtClean="0"/>
              <a:t>Organization </a:t>
            </a:r>
          </a:p>
          <a:p>
            <a:pPr marL="0" indent="0" fontAlgn="base">
              <a:lnSpc>
                <a:spcPct val="150000"/>
              </a:lnSpc>
              <a:buNone/>
            </a:pPr>
            <a:r>
              <a:rPr lang="en-US" altLang="ko-KR" sz="1800" dirty="0"/>
              <a:t> </a:t>
            </a:r>
            <a:r>
              <a:rPr lang="en-US" altLang="ko-KR" sz="1800" dirty="0" smtClean="0"/>
              <a:t>                    </a:t>
            </a:r>
            <a:r>
              <a:rPr lang="en-US" altLang="ko-KR" sz="1800" dirty="0" smtClean="0"/>
              <a:t>: </a:t>
            </a:r>
            <a:r>
              <a:rPr lang="en-US" altLang="ko-KR" sz="1800" dirty="0"/>
              <a:t>No. 95 under the Ministry of Foreign Affairs</a:t>
            </a:r>
          </a:p>
          <a:p>
            <a:pPr fontAlgn="base">
              <a:lnSpc>
                <a:spcPct val="150000"/>
              </a:lnSpc>
            </a:pPr>
            <a:r>
              <a:rPr lang="en-US" altLang="ko-KR" sz="1800" dirty="0" smtClean="0"/>
              <a:t>Official Identification </a:t>
            </a:r>
            <a:r>
              <a:rPr lang="en-US" altLang="ko-KR" sz="1800" dirty="0" smtClean="0"/>
              <a:t>Number : </a:t>
            </a:r>
            <a:r>
              <a:rPr lang="en-US" altLang="ko-KR" sz="1800" dirty="0"/>
              <a:t>106 - 82 - 10985</a:t>
            </a:r>
          </a:p>
          <a:p>
            <a:pPr fontAlgn="base">
              <a:lnSpc>
                <a:spcPct val="150000"/>
              </a:lnSpc>
            </a:pPr>
            <a:r>
              <a:rPr lang="en-US" altLang="ko-KR" sz="1800" dirty="0" smtClean="0"/>
              <a:t>Address : </a:t>
            </a:r>
            <a:r>
              <a:rPr lang="en-US" altLang="ko-KR" sz="1800" dirty="0"/>
              <a:t>311 </a:t>
            </a:r>
            <a:r>
              <a:rPr lang="en-US" altLang="ko-KR" sz="1800" dirty="0" smtClean="0"/>
              <a:t>Korean Christian </a:t>
            </a:r>
            <a:r>
              <a:rPr lang="en-US" altLang="ko-KR" sz="1800" dirty="0"/>
              <a:t>Center, 136–46 </a:t>
            </a:r>
            <a:r>
              <a:rPr lang="en-US" altLang="ko-KR" sz="1800" dirty="0" err="1"/>
              <a:t>Yeonji</a:t>
            </a:r>
            <a:r>
              <a:rPr lang="en-US" altLang="ko-KR" sz="1800" dirty="0"/>
              <a:t>-dong, </a:t>
            </a:r>
            <a:endParaRPr lang="en-US" altLang="ko-KR" sz="1800" dirty="0" smtClean="0"/>
          </a:p>
          <a:p>
            <a:pPr marL="0" indent="0" fontAlgn="base">
              <a:lnSpc>
                <a:spcPct val="150000"/>
              </a:lnSpc>
              <a:buNone/>
            </a:pPr>
            <a:r>
              <a:rPr lang="en-US" altLang="ko-KR" sz="1800" dirty="0" smtClean="0"/>
              <a:t>                      19 </a:t>
            </a:r>
            <a:r>
              <a:rPr lang="en-US" altLang="ko-KR" sz="1800" dirty="0" err="1"/>
              <a:t>Daehakro</a:t>
            </a:r>
            <a:r>
              <a:rPr lang="en-US" altLang="ko-KR" sz="1800" dirty="0"/>
              <a:t>, </a:t>
            </a:r>
            <a:r>
              <a:rPr lang="en-US" altLang="ko-KR" sz="1800" dirty="0" err="1"/>
              <a:t>Jongno-gu</a:t>
            </a:r>
            <a:r>
              <a:rPr lang="en-US" altLang="ko-KR" sz="1800" dirty="0"/>
              <a:t>, Seoul</a:t>
            </a:r>
          </a:p>
          <a:p>
            <a:pPr fontAlgn="base">
              <a:lnSpc>
                <a:spcPct val="150000"/>
              </a:lnSpc>
            </a:pPr>
            <a:r>
              <a:rPr lang="en-US" altLang="ko-KR" sz="1800" dirty="0" smtClean="0"/>
              <a:t>Main Phone Number </a:t>
            </a:r>
            <a:r>
              <a:rPr lang="en-US" altLang="ko-KR" sz="1800" dirty="0"/>
              <a:t>: 82-2-2007-3676</a:t>
            </a:r>
          </a:p>
          <a:p>
            <a:pPr fontAlgn="base">
              <a:lnSpc>
                <a:spcPct val="150000"/>
              </a:lnSpc>
            </a:pPr>
            <a:r>
              <a:rPr lang="en-US" altLang="ko-KR" sz="1800" dirty="0" smtClean="0"/>
              <a:t>Fax </a:t>
            </a:r>
            <a:r>
              <a:rPr lang="en-US" altLang="ko-KR" sz="1800" dirty="0"/>
              <a:t>Number : 82-2-3672-1907</a:t>
            </a:r>
          </a:p>
          <a:p>
            <a:pPr fontAlgn="base">
              <a:lnSpc>
                <a:spcPct val="150000"/>
              </a:lnSpc>
            </a:pPr>
            <a:r>
              <a:rPr lang="en-US" altLang="ko-KR" sz="1800" dirty="0" smtClean="0"/>
              <a:t>Website </a:t>
            </a:r>
            <a:r>
              <a:rPr lang="en-US" altLang="ko-KR" sz="1800" dirty="0"/>
              <a:t>: www.korinf.com.</a:t>
            </a:r>
          </a:p>
          <a:p>
            <a:pPr fontAlgn="base">
              <a:lnSpc>
                <a:spcPct val="150000"/>
              </a:lnSpc>
            </a:pPr>
            <a:r>
              <a:rPr lang="en-US" altLang="ko-KR" sz="1800" dirty="0" smtClean="0"/>
              <a:t>Email </a:t>
            </a:r>
            <a:r>
              <a:rPr lang="en-US" altLang="ko-KR" sz="1800" dirty="0"/>
              <a:t>: </a:t>
            </a:r>
            <a:r>
              <a:rPr lang="en-US" altLang="ko-KR" sz="1800" dirty="0" smtClean="0">
                <a:hlinkClick r:id="rId2"/>
              </a:rPr>
              <a:t>21songkh@hanmail.net</a:t>
            </a:r>
            <a:r>
              <a:rPr lang="en-US" altLang="ko-KR" sz="1800" dirty="0" smtClean="0"/>
              <a:t>  /  </a:t>
            </a:r>
            <a:r>
              <a:rPr lang="en-US" altLang="ko-KR" sz="1800" dirty="0" smtClean="0">
                <a:hlinkClick r:id="rId3"/>
              </a:rPr>
              <a:t>korinf77@naver.com</a:t>
            </a:r>
            <a:endParaRPr lang="en-US" altLang="ko-KR" sz="1800" dirty="0" smtClean="0"/>
          </a:p>
        </p:txBody>
      </p:sp>
      <p:sp>
        <p:nvSpPr>
          <p:cNvPr id="4" name="제목 3"/>
          <p:cNvSpPr>
            <a:spLocks noGrp="1"/>
          </p:cNvSpPr>
          <p:nvPr>
            <p:ph type="title"/>
          </p:nvPr>
        </p:nvSpPr>
        <p:spPr/>
        <p:txBody>
          <a:bodyPr/>
          <a:lstStyle/>
          <a:p>
            <a:r>
              <a:rPr lang="en-US" altLang="ko-KR" dirty="0" smtClean="0"/>
              <a:t>Association Outline</a:t>
            </a:r>
            <a:endParaRPr lang="ko-KR" altLang="en-US" dirty="0"/>
          </a:p>
        </p:txBody>
      </p:sp>
    </p:spTree>
    <p:extLst>
      <p:ext uri="{BB962C8B-B14F-4D97-AF65-F5344CB8AC3E}">
        <p14:creationId xmlns:p14="http://schemas.microsoft.com/office/powerpoint/2010/main" val="288214137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Korea-China </a:t>
            </a:r>
            <a:r>
              <a:rPr lang="en-US" altLang="ko-KR" sz="1800" dirty="0"/>
              <a:t>Amity Spring Season Festival for </a:t>
            </a:r>
            <a:r>
              <a:rPr lang="en-US" altLang="ko-KR" sz="1800" dirty="0" err="1"/>
              <a:t>consolating</a:t>
            </a:r>
            <a:r>
              <a:rPr lang="en-US" altLang="ko-KR" sz="1800" dirty="0"/>
              <a:t> Koreans living in China(</a:t>
            </a:r>
            <a:r>
              <a:rPr lang="en-US" altLang="ko-KR" sz="1800" dirty="0" err="1"/>
              <a:t>Jamsil</a:t>
            </a:r>
            <a:r>
              <a:rPr lang="en-US" altLang="ko-KR" sz="1800" dirty="0"/>
              <a:t> Indoor Gymnasium, Seoul)</a:t>
            </a:r>
          </a:p>
          <a:p>
            <a:pPr fontAlgn="base"/>
            <a:r>
              <a:rPr lang="en-US" altLang="ko-KR" sz="1800" dirty="0" smtClean="0"/>
              <a:t>Korea-China </a:t>
            </a:r>
            <a:r>
              <a:rPr lang="en-US" altLang="ko-KR" sz="1800" dirty="0"/>
              <a:t>Amity Culture Day (Upper </a:t>
            </a:r>
            <a:r>
              <a:rPr lang="en-US" altLang="ko-KR" sz="1800" dirty="0" err="1"/>
              <a:t>Quinid</a:t>
            </a:r>
            <a:r>
              <a:rPr lang="en-US" altLang="ko-KR" sz="1800" dirty="0"/>
              <a:t> Township Park, </a:t>
            </a:r>
            <a:r>
              <a:rPr lang="en-US" altLang="ko-KR" sz="1800" dirty="0" smtClean="0"/>
              <a:t>Philadelphia, USA)</a:t>
            </a:r>
            <a:endParaRPr lang="en-US" altLang="ko-KR" sz="1800" dirty="0"/>
          </a:p>
          <a:p>
            <a:pPr fontAlgn="base"/>
            <a:r>
              <a:rPr lang="en-US" altLang="ko-KR" sz="1800" dirty="0" smtClean="0"/>
              <a:t>The </a:t>
            </a:r>
            <a:r>
              <a:rPr lang="en-US" altLang="ko-KR" sz="1800" dirty="0"/>
              <a:t>Third Khabarovsk </a:t>
            </a:r>
            <a:r>
              <a:rPr lang="en-US" altLang="ko-KR" sz="1800" dirty="0" err="1"/>
              <a:t>Arirang</a:t>
            </a:r>
            <a:r>
              <a:rPr lang="en-US" altLang="ko-KR" sz="1800" dirty="0"/>
              <a:t> Concert for Aug. 15 Liberation </a:t>
            </a:r>
            <a:r>
              <a:rPr lang="en-US" altLang="ko-KR" sz="1800" dirty="0" smtClean="0"/>
              <a:t>Day Anniversary </a:t>
            </a:r>
            <a:endParaRPr lang="en-US" altLang="ko-KR" sz="1800" dirty="0"/>
          </a:p>
          <a:p>
            <a:pPr fontAlgn="base"/>
            <a:r>
              <a:rPr lang="en-US" altLang="ko-KR" sz="1800" dirty="0" smtClean="0"/>
              <a:t>Korea-Mongolia </a:t>
            </a:r>
            <a:r>
              <a:rPr lang="en-US" altLang="ko-KR" sz="1800" dirty="0"/>
              <a:t>Amity Night for the 800th anniversary of the birth of Genghis Khan(Ulaanbaatar Music Theater)</a:t>
            </a:r>
          </a:p>
          <a:p>
            <a:pPr fontAlgn="base"/>
            <a:r>
              <a:rPr lang="en-US" altLang="ko-KR" sz="1800" dirty="0" smtClean="0"/>
              <a:t>Invitation </a:t>
            </a:r>
            <a:r>
              <a:rPr lang="en-US" altLang="ko-KR" sz="1800" dirty="0"/>
              <a:t>Tour Performance of Khabarovsk </a:t>
            </a:r>
            <a:r>
              <a:rPr lang="en-US" altLang="ko-KR" sz="1800" dirty="0" err="1"/>
              <a:t>Rijei</a:t>
            </a:r>
            <a:r>
              <a:rPr lang="en-US" altLang="ko-KR" sz="1800" dirty="0"/>
              <a:t> Art School Ballet Team “</a:t>
            </a:r>
            <a:r>
              <a:rPr lang="en-US" altLang="ko-KR" sz="1800" dirty="0" err="1"/>
              <a:t>Grajia</a:t>
            </a:r>
            <a:r>
              <a:rPr lang="en-US" altLang="ko-KR" sz="1800" dirty="0"/>
              <a:t>' (Seoul, </a:t>
            </a:r>
            <a:r>
              <a:rPr lang="en-US" altLang="ko-KR" sz="1800" dirty="0" err="1"/>
              <a:t>Naju</a:t>
            </a:r>
            <a:r>
              <a:rPr lang="en-US" altLang="ko-KR" sz="1800" dirty="0"/>
              <a:t> and </a:t>
            </a:r>
            <a:r>
              <a:rPr lang="en-US" altLang="ko-KR" sz="1800" dirty="0" err="1"/>
              <a:t>Jeonju</a:t>
            </a:r>
            <a:r>
              <a:rPr lang="en-US" altLang="ko-KR" sz="1800" dirty="0"/>
              <a:t>) </a:t>
            </a:r>
          </a:p>
          <a:p>
            <a:pPr fontAlgn="base"/>
            <a:r>
              <a:rPr lang="en-US" altLang="ko-KR" sz="1800" dirty="0" smtClean="0"/>
              <a:t>Sydney </a:t>
            </a:r>
            <a:r>
              <a:rPr lang="en-US" altLang="ko-KR" sz="1800" dirty="0" err="1"/>
              <a:t>Arirang</a:t>
            </a:r>
            <a:r>
              <a:rPr lang="en-US" altLang="ko-KR" sz="1800" dirty="0"/>
              <a:t> Concert(Orion Center, Sydney, Australia) </a:t>
            </a:r>
            <a:endParaRPr lang="en-US" altLang="ko-KR" sz="1800" dirty="0" smtClean="0"/>
          </a:p>
          <a:p>
            <a:pPr fontAlgn="base"/>
            <a:r>
              <a:rPr lang="en-US" altLang="ko-KR" sz="1800" dirty="0"/>
              <a:t>Changing the title of Association to ‘Korean Informational Association’ </a:t>
            </a:r>
          </a:p>
          <a:p>
            <a:pPr fontAlgn="base"/>
            <a:r>
              <a:rPr lang="en-US" altLang="ko-KR" sz="1800" dirty="0"/>
              <a:t>Kang Young-</a:t>
            </a:r>
            <a:r>
              <a:rPr lang="en-US" altLang="ko-KR" sz="1800" dirty="0" err="1"/>
              <a:t>Hoon</a:t>
            </a:r>
            <a:r>
              <a:rPr lang="en-US" altLang="ko-KR" sz="1800" dirty="0"/>
              <a:t>(former prime minister), inauguration as first chairman </a:t>
            </a:r>
          </a:p>
          <a:p>
            <a:pPr fontAlgn="base"/>
            <a:r>
              <a:rPr lang="en-US" altLang="ko-KR" sz="1800" dirty="0"/>
              <a:t>Song </a:t>
            </a:r>
            <a:r>
              <a:rPr lang="en-US" altLang="ko-KR" sz="1800" dirty="0" err="1"/>
              <a:t>Gi</a:t>
            </a:r>
            <a:r>
              <a:rPr lang="en-US" altLang="ko-KR" sz="1800" dirty="0"/>
              <a:t> </a:t>
            </a:r>
            <a:r>
              <a:rPr lang="en-US" altLang="ko-KR" sz="1800" dirty="0" err="1"/>
              <a:t>Hak</a:t>
            </a:r>
            <a:r>
              <a:rPr lang="en-US" altLang="ko-KR" sz="1800" dirty="0"/>
              <a:t>, inauguration as president and Park Yang </a:t>
            </a:r>
            <a:r>
              <a:rPr lang="en-US" altLang="ko-KR" sz="1800" dirty="0" err="1"/>
              <a:t>Jin</a:t>
            </a:r>
            <a:r>
              <a:rPr lang="en-US" altLang="ko-KR" sz="1800" dirty="0"/>
              <a:t>, Yu Sam Tae, Gang </a:t>
            </a:r>
            <a:r>
              <a:rPr lang="en-US" altLang="ko-KR" sz="1800" dirty="0" err="1"/>
              <a:t>Dae</a:t>
            </a:r>
            <a:r>
              <a:rPr lang="en-US" altLang="ko-KR" sz="1800" dirty="0"/>
              <a:t> Ja, Yun Jae Wan and Kim Kun Woo, inauguration as director </a:t>
            </a:r>
          </a:p>
          <a:p>
            <a:pPr marL="0" indent="0" fontAlgn="base">
              <a:buNone/>
            </a:pPr>
            <a:endParaRPr lang="en-US" altLang="ko-KR" sz="1800" dirty="0"/>
          </a:p>
          <a:p>
            <a:endParaRPr lang="ko-KR" altLang="en-US" dirty="0"/>
          </a:p>
        </p:txBody>
      </p:sp>
      <p:sp>
        <p:nvSpPr>
          <p:cNvPr id="3" name="제목 2"/>
          <p:cNvSpPr>
            <a:spLocks noGrp="1"/>
          </p:cNvSpPr>
          <p:nvPr>
            <p:ph type="title"/>
          </p:nvPr>
        </p:nvSpPr>
        <p:spPr/>
        <p:txBody>
          <a:bodyPr/>
          <a:lstStyle/>
          <a:p>
            <a:r>
              <a:rPr lang="en-US" altLang="ko-KR" dirty="0" smtClean="0"/>
              <a:t>2002</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20</a:t>
            </a:fld>
            <a:endParaRPr lang="en-US"/>
          </a:p>
        </p:txBody>
      </p:sp>
    </p:spTree>
    <p:extLst>
      <p:ext uri="{BB962C8B-B14F-4D97-AF65-F5344CB8AC3E}">
        <p14:creationId xmlns:p14="http://schemas.microsoft.com/office/powerpoint/2010/main" val="291031498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The </a:t>
            </a:r>
            <a:r>
              <a:rPr lang="en-US" altLang="ko-KR" sz="1800" dirty="0"/>
              <a:t>follow men, inauguration as Association Adviser</a:t>
            </a:r>
          </a:p>
          <a:p>
            <a:pPr marL="0" indent="0" fontAlgn="base">
              <a:buNone/>
            </a:pPr>
            <a:r>
              <a:rPr lang="en-US" altLang="ko-KR" sz="1800" dirty="0" smtClean="0"/>
              <a:t>     1. </a:t>
            </a:r>
            <a:r>
              <a:rPr lang="en-US" altLang="ko-KR" sz="1800" dirty="0" err="1" smtClean="0"/>
              <a:t>Gim</a:t>
            </a:r>
            <a:r>
              <a:rPr lang="en-US" altLang="ko-KR" sz="1800" dirty="0" smtClean="0"/>
              <a:t> </a:t>
            </a:r>
            <a:r>
              <a:rPr lang="en-US" altLang="ko-KR" sz="1800" dirty="0"/>
              <a:t>Min Ha (Senior Vice Chairman </a:t>
            </a:r>
            <a:r>
              <a:rPr lang="en-US" altLang="ko-KR" sz="1800" dirty="0" smtClean="0"/>
              <a:t>of Democratic and</a:t>
            </a:r>
          </a:p>
          <a:p>
            <a:pPr marL="0" indent="0" fontAlgn="base">
              <a:buNone/>
            </a:pPr>
            <a:r>
              <a:rPr lang="en-US" altLang="ko-KR" sz="1800" dirty="0"/>
              <a:t> </a:t>
            </a:r>
            <a:r>
              <a:rPr lang="en-US" altLang="ko-KR" sz="1800" dirty="0" smtClean="0"/>
              <a:t>    Peaceful </a:t>
            </a:r>
            <a:r>
              <a:rPr lang="en-US" altLang="ko-KR" sz="1800" dirty="0"/>
              <a:t>Unification Advisory Council)</a:t>
            </a:r>
          </a:p>
          <a:p>
            <a:pPr marL="0" indent="0" fontAlgn="base">
              <a:buNone/>
            </a:pPr>
            <a:r>
              <a:rPr lang="en-US" altLang="ko-KR" sz="1800" dirty="0" smtClean="0"/>
              <a:t>     2.Lee </a:t>
            </a:r>
            <a:r>
              <a:rPr lang="en-US" altLang="ko-KR" sz="1800" dirty="0" err="1"/>
              <a:t>Yeon</a:t>
            </a:r>
            <a:r>
              <a:rPr lang="en-US" altLang="ko-KR" sz="1800" dirty="0"/>
              <a:t> </a:t>
            </a:r>
            <a:r>
              <a:rPr lang="en-US" altLang="ko-KR" sz="1800" dirty="0" err="1"/>
              <a:t>Taek</a:t>
            </a:r>
            <a:r>
              <a:rPr lang="en-US" altLang="ko-KR" sz="1800" dirty="0"/>
              <a:t>(Chairman of the Korea Sports Council) </a:t>
            </a:r>
          </a:p>
          <a:p>
            <a:pPr marL="0" indent="0" fontAlgn="base">
              <a:buNone/>
            </a:pPr>
            <a:r>
              <a:rPr lang="en-US" altLang="ko-KR" sz="1800" dirty="0" smtClean="0"/>
              <a:t>     3.Choe </a:t>
            </a:r>
            <a:r>
              <a:rPr lang="en-US" altLang="ko-KR" sz="1800" dirty="0" err="1"/>
              <a:t>Jongn</a:t>
            </a:r>
            <a:r>
              <a:rPr lang="en-US" altLang="ko-KR" sz="1800" dirty="0"/>
              <a:t> Yul (Chairman of Korean ABC Association). </a:t>
            </a:r>
          </a:p>
          <a:p>
            <a:pPr marL="0" indent="0" fontAlgn="base">
              <a:buNone/>
            </a:pPr>
            <a:r>
              <a:rPr lang="en-US" altLang="ko-KR" sz="1800" dirty="0" smtClean="0"/>
              <a:t>     4.Park </a:t>
            </a:r>
            <a:r>
              <a:rPr lang="en-US" altLang="ko-KR" sz="1800" dirty="0"/>
              <a:t>Young </a:t>
            </a:r>
            <a:r>
              <a:rPr lang="en-US" altLang="ko-KR" sz="1800" dirty="0" err="1"/>
              <a:t>Sik</a:t>
            </a:r>
            <a:r>
              <a:rPr lang="en-US" altLang="ko-KR" sz="1800" dirty="0"/>
              <a:t> (</a:t>
            </a:r>
            <a:r>
              <a:rPr lang="en-US" altLang="ko-KR" sz="1800" dirty="0" err="1"/>
              <a:t>Kwangwoon</a:t>
            </a:r>
            <a:r>
              <a:rPr lang="en-US" altLang="ko-KR" sz="1800" dirty="0"/>
              <a:t> University President)</a:t>
            </a:r>
          </a:p>
          <a:p>
            <a:pPr marL="0" indent="0" fontAlgn="base">
              <a:buNone/>
            </a:pPr>
            <a:r>
              <a:rPr lang="en-US" altLang="ko-KR" sz="1800" dirty="0" smtClean="0"/>
              <a:t>     5.Lee </a:t>
            </a:r>
            <a:r>
              <a:rPr lang="en-US" altLang="ko-KR" sz="1800" dirty="0"/>
              <a:t>Tae Bok (former Minister of Health and Welfare) </a:t>
            </a:r>
          </a:p>
          <a:p>
            <a:pPr fontAlgn="base"/>
            <a:r>
              <a:rPr lang="en-US" altLang="ko-KR" sz="1800" dirty="0" smtClean="0"/>
              <a:t>Sakhalin </a:t>
            </a:r>
            <a:r>
              <a:rPr lang="en-US" altLang="ko-KR" sz="1800" dirty="0"/>
              <a:t>Korean </a:t>
            </a:r>
            <a:r>
              <a:rPr lang="en-US" altLang="ko-KR" sz="1800" dirty="0" smtClean="0"/>
              <a:t>Consolation Performance</a:t>
            </a:r>
          </a:p>
          <a:p>
            <a:pPr marL="0" indent="0" fontAlgn="base">
              <a:buNone/>
            </a:pPr>
            <a:r>
              <a:rPr lang="en-US" altLang="ko-KR" sz="1800" dirty="0"/>
              <a:t> </a:t>
            </a:r>
            <a:r>
              <a:rPr lang="en-US" altLang="ko-KR" sz="1800" dirty="0" smtClean="0"/>
              <a:t>   (</a:t>
            </a:r>
            <a:r>
              <a:rPr lang="en-US" altLang="ko-KR" sz="1800" dirty="0" err="1" smtClean="0"/>
              <a:t>Akjabeurakaya</a:t>
            </a:r>
            <a:r>
              <a:rPr lang="en-US" altLang="ko-KR" sz="1800" dirty="0" smtClean="0"/>
              <a:t> </a:t>
            </a:r>
            <a:r>
              <a:rPr lang="en-US" altLang="ko-KR" sz="1800" dirty="0"/>
              <a:t>Theater, Russia) </a:t>
            </a:r>
          </a:p>
          <a:p>
            <a:pPr fontAlgn="base"/>
            <a:r>
              <a:rPr lang="en-US" altLang="ko-KR" sz="1800" dirty="0" smtClean="0"/>
              <a:t>Peace </a:t>
            </a:r>
            <a:r>
              <a:rPr lang="en-US" altLang="ko-KR" sz="1800" dirty="0"/>
              <a:t>Concert 'New York </a:t>
            </a:r>
            <a:r>
              <a:rPr lang="en-US" altLang="ko-KR" sz="1800" dirty="0" err="1"/>
              <a:t>Arirang</a:t>
            </a:r>
            <a:r>
              <a:rPr lang="en-US" altLang="ko-KR" sz="1800" dirty="0"/>
              <a:t>' (Seoul Plaza Crystal Volume, New </a:t>
            </a:r>
            <a:r>
              <a:rPr lang="en-US" altLang="ko-KR" sz="1800" dirty="0" smtClean="0"/>
              <a:t>York)</a:t>
            </a:r>
          </a:p>
          <a:p>
            <a:pPr fontAlgn="base"/>
            <a:r>
              <a:rPr lang="en-US" altLang="ko-KR" sz="1800" dirty="0"/>
              <a:t> Pak Bong </a:t>
            </a:r>
            <a:r>
              <a:rPr lang="en-US" altLang="ko-KR" sz="1800" dirty="0" err="1"/>
              <a:t>Sik</a:t>
            </a:r>
            <a:r>
              <a:rPr lang="en-US" altLang="ko-KR" sz="1800" dirty="0"/>
              <a:t>(former Seoul National University president) and Kim Yoon Ki (former Ministry of Construction and Transportation), inauguration as Association Adviser</a:t>
            </a:r>
          </a:p>
          <a:p>
            <a:pPr fontAlgn="base"/>
            <a:r>
              <a:rPr lang="en-US" altLang="ko-KR" sz="1800" dirty="0"/>
              <a:t>Sakhalin World Cultural Festival (</a:t>
            </a:r>
            <a:r>
              <a:rPr lang="en-US" altLang="ko-KR" sz="1800" dirty="0" err="1"/>
              <a:t>Akjabeurakaya</a:t>
            </a:r>
            <a:r>
              <a:rPr lang="en-US" altLang="ko-KR" sz="1800" dirty="0"/>
              <a:t> Theater, Russia) </a:t>
            </a:r>
          </a:p>
        </p:txBody>
      </p:sp>
      <p:sp>
        <p:nvSpPr>
          <p:cNvPr id="3" name="제목 2"/>
          <p:cNvSpPr>
            <a:spLocks noGrp="1"/>
          </p:cNvSpPr>
          <p:nvPr>
            <p:ph type="title"/>
          </p:nvPr>
        </p:nvSpPr>
        <p:spPr/>
        <p:txBody>
          <a:bodyPr/>
          <a:lstStyle/>
          <a:p>
            <a:r>
              <a:rPr lang="en-US" altLang="ko-KR" dirty="0" smtClean="0"/>
              <a:t>2003</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21</a:t>
            </a:fld>
            <a:endParaRPr lang="en-US"/>
          </a:p>
        </p:txBody>
      </p:sp>
    </p:spTree>
    <p:extLst>
      <p:ext uri="{BB962C8B-B14F-4D97-AF65-F5344CB8AC3E}">
        <p14:creationId xmlns:p14="http://schemas.microsoft.com/office/powerpoint/2010/main" val="3842167438"/>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Establishment </a:t>
            </a:r>
            <a:r>
              <a:rPr lang="en-US" altLang="ko-KR" sz="1800" dirty="0"/>
              <a:t>of the 100</a:t>
            </a:r>
            <a:r>
              <a:rPr lang="en-US" altLang="ko-KR" sz="1800" baseline="30000" dirty="0"/>
              <a:t>th </a:t>
            </a:r>
            <a:r>
              <a:rPr lang="en-US" altLang="ko-KR" sz="1800" dirty="0"/>
              <a:t>Memorial Business Agency of Our National Holy Spirit </a:t>
            </a:r>
          </a:p>
          <a:p>
            <a:pPr fontAlgn="base"/>
            <a:r>
              <a:rPr lang="en-US" altLang="ko-KR" sz="1800" dirty="0" smtClean="0"/>
              <a:t>Kim </a:t>
            </a:r>
            <a:r>
              <a:rPr lang="en-US" altLang="ko-KR" sz="1800" dirty="0"/>
              <a:t>Won-Ki(former Congressman and President Adviser), Pi Jong </a:t>
            </a:r>
            <a:r>
              <a:rPr lang="en-US" altLang="ko-KR" sz="1800" dirty="0" err="1"/>
              <a:t>Jin</a:t>
            </a:r>
            <a:r>
              <a:rPr lang="en-US" altLang="ko-KR" sz="1800" dirty="0"/>
              <a:t>(pastor), inauguration as Association Senior Advisor </a:t>
            </a:r>
          </a:p>
          <a:p>
            <a:pPr fontAlgn="base"/>
            <a:r>
              <a:rPr lang="en-US" altLang="ko-KR" sz="1800" dirty="0" smtClean="0"/>
              <a:t>Invitation </a:t>
            </a:r>
            <a:r>
              <a:rPr lang="en-US" altLang="ko-KR" sz="1800" dirty="0"/>
              <a:t>Tour Performance of </a:t>
            </a:r>
            <a:r>
              <a:rPr lang="en-US" altLang="ko-KR" sz="1800" dirty="0" err="1"/>
              <a:t>Yuzhno-Sakhalinsk</a:t>
            </a:r>
            <a:r>
              <a:rPr lang="en-US" altLang="ko-KR" sz="1800" dirty="0"/>
              <a:t> Municipal Chamber Orchestra for the 120</a:t>
            </a:r>
            <a:r>
              <a:rPr lang="en-US" altLang="ko-KR" sz="1800" baseline="30000" dirty="0"/>
              <a:t>th</a:t>
            </a:r>
            <a:r>
              <a:rPr lang="en-US" altLang="ko-KR" sz="1800" dirty="0"/>
              <a:t> Anniversary of Korea-Russia Diplomatic Relations and the 140</a:t>
            </a:r>
            <a:r>
              <a:rPr lang="en-US" altLang="ko-KR" sz="1800" baseline="30000" dirty="0"/>
              <a:t>th</a:t>
            </a:r>
            <a:r>
              <a:rPr lang="en-US" altLang="ko-KR" sz="1800" dirty="0"/>
              <a:t> Anniversary of Korean Immigration(</a:t>
            </a:r>
            <a:r>
              <a:rPr lang="en-US" altLang="ko-KR" sz="1800" dirty="0" err="1"/>
              <a:t>Andong</a:t>
            </a:r>
            <a:r>
              <a:rPr lang="en-US" altLang="ko-KR" sz="1800" dirty="0"/>
              <a:t>, Gumi, Daegu, </a:t>
            </a:r>
            <a:r>
              <a:rPr lang="en-US" altLang="ko-KR" sz="1800" dirty="0" err="1"/>
              <a:t>Wonju</a:t>
            </a:r>
            <a:r>
              <a:rPr lang="en-US" altLang="ko-KR" sz="1800" dirty="0"/>
              <a:t> </a:t>
            </a:r>
            <a:r>
              <a:rPr lang="en-US" altLang="ko-KR" sz="1800" dirty="0" err="1"/>
              <a:t>Bundang</a:t>
            </a:r>
            <a:r>
              <a:rPr lang="en-US" altLang="ko-KR" sz="1800" dirty="0"/>
              <a:t>, Anyang, </a:t>
            </a:r>
            <a:r>
              <a:rPr lang="en-US" altLang="ko-KR" sz="1800" dirty="0" err="1"/>
              <a:t>Gimcheon</a:t>
            </a:r>
            <a:r>
              <a:rPr lang="en-US" altLang="ko-KR" sz="1800" dirty="0"/>
              <a:t> and Seoul, Korea) </a:t>
            </a:r>
            <a:endParaRPr lang="en-US" altLang="ko-KR" sz="1800" dirty="0" smtClean="0"/>
          </a:p>
          <a:p>
            <a:pPr fontAlgn="base"/>
            <a:r>
              <a:rPr lang="en-US" altLang="ko-KR" sz="1800" dirty="0"/>
              <a:t>Publishing and Supply commemorative tablet bible for the 100</a:t>
            </a:r>
            <a:r>
              <a:rPr lang="en-US" altLang="ko-KR" sz="1800" baseline="30000" dirty="0"/>
              <a:t>th</a:t>
            </a:r>
            <a:r>
              <a:rPr lang="en-US" altLang="ko-KR" sz="1800" dirty="0"/>
              <a:t> Holy Spirit Anniversary</a:t>
            </a:r>
          </a:p>
          <a:p>
            <a:pPr fontAlgn="base"/>
            <a:r>
              <a:rPr lang="en-US" altLang="ko-KR" sz="1800" dirty="0"/>
              <a:t>The Fifth Khabarovsk </a:t>
            </a:r>
            <a:r>
              <a:rPr lang="en-US" altLang="ko-KR" sz="1800" dirty="0" err="1"/>
              <a:t>Arirang</a:t>
            </a:r>
            <a:r>
              <a:rPr lang="en-US" altLang="ko-KR" sz="1800" dirty="0"/>
              <a:t> Concert for the 120</a:t>
            </a:r>
            <a:r>
              <a:rPr lang="en-US" altLang="ko-KR" sz="1800" baseline="30000" dirty="0"/>
              <a:t>th</a:t>
            </a:r>
            <a:r>
              <a:rPr lang="en-US" altLang="ko-KR" sz="1800" dirty="0"/>
              <a:t> anniversary of Korea-Russia diplomatic relations and the 140</a:t>
            </a:r>
            <a:r>
              <a:rPr lang="en-US" altLang="ko-KR" sz="1800" baseline="30000" dirty="0"/>
              <a:t>th</a:t>
            </a:r>
            <a:r>
              <a:rPr lang="en-US" altLang="ko-KR" sz="1800" dirty="0"/>
              <a:t> anniversary of Korean immigration(</a:t>
            </a:r>
            <a:r>
              <a:rPr lang="en-US" altLang="ko-KR" sz="1800" dirty="0" err="1"/>
              <a:t>Philharmony</a:t>
            </a:r>
            <a:r>
              <a:rPr lang="en-US" altLang="ko-KR" sz="1800" dirty="0"/>
              <a:t> Hall)</a:t>
            </a:r>
          </a:p>
          <a:p>
            <a:pPr fontAlgn="base"/>
            <a:r>
              <a:rPr lang="en-US" altLang="ko-KR" sz="1800" dirty="0"/>
              <a:t>Sakhalin Culture Festival 'Korea-Russia Joint Recital.' (</a:t>
            </a:r>
            <a:r>
              <a:rPr lang="en-US" altLang="ko-KR" sz="1800" dirty="0" err="1"/>
              <a:t>Homsk</a:t>
            </a:r>
            <a:r>
              <a:rPr lang="en-US" altLang="ko-KR" sz="1800" dirty="0"/>
              <a:t> and </a:t>
            </a:r>
            <a:r>
              <a:rPr lang="en-US" altLang="ko-KR" sz="1800" dirty="0" err="1"/>
              <a:t>Yuzhno-Sakhalinsk</a:t>
            </a:r>
            <a:r>
              <a:rPr lang="en-US" altLang="ko-KR" sz="1800" dirty="0"/>
              <a:t>, </a:t>
            </a:r>
            <a:r>
              <a:rPr lang="en-US" altLang="ko-KR" sz="1800" dirty="0" smtClean="0"/>
              <a:t>Russia)</a:t>
            </a:r>
            <a:endParaRPr lang="en-US" altLang="ko-KR" sz="1800" dirty="0"/>
          </a:p>
          <a:p>
            <a:endParaRPr lang="ko-KR" altLang="en-US" dirty="0"/>
          </a:p>
        </p:txBody>
      </p:sp>
      <p:sp>
        <p:nvSpPr>
          <p:cNvPr id="3" name="제목 2"/>
          <p:cNvSpPr>
            <a:spLocks noGrp="1"/>
          </p:cNvSpPr>
          <p:nvPr>
            <p:ph type="title"/>
          </p:nvPr>
        </p:nvSpPr>
        <p:spPr/>
        <p:txBody>
          <a:bodyPr/>
          <a:lstStyle/>
          <a:p>
            <a:r>
              <a:rPr lang="en-US" altLang="ko-KR" dirty="0" smtClean="0"/>
              <a:t>2004</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22</a:t>
            </a:fld>
            <a:endParaRPr lang="en-US"/>
          </a:p>
        </p:txBody>
      </p:sp>
    </p:spTree>
    <p:extLst>
      <p:ext uri="{BB962C8B-B14F-4D97-AF65-F5344CB8AC3E}">
        <p14:creationId xmlns:p14="http://schemas.microsoft.com/office/powerpoint/2010/main" val="356483656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0" y="1609070"/>
            <a:ext cx="9381392" cy="5141355"/>
          </a:xfrm>
        </p:spPr>
        <p:txBody>
          <a:bodyPr/>
          <a:lstStyle/>
          <a:p>
            <a:pPr fontAlgn="base"/>
            <a:r>
              <a:rPr lang="en-US" altLang="ko-KR" sz="1700" dirty="0" err="1" smtClean="0"/>
              <a:t>Yoo</a:t>
            </a:r>
            <a:r>
              <a:rPr lang="en-US" altLang="ko-KR" sz="1700" dirty="0" smtClean="0"/>
              <a:t> </a:t>
            </a:r>
            <a:r>
              <a:rPr lang="en-US" altLang="ko-KR" sz="1700" dirty="0" err="1"/>
              <a:t>Seung</a:t>
            </a:r>
            <a:r>
              <a:rPr lang="en-US" altLang="ko-KR" sz="1700" dirty="0"/>
              <a:t> Jun(singer), appointment as honorary ambassador </a:t>
            </a:r>
          </a:p>
          <a:p>
            <a:pPr fontAlgn="base"/>
            <a:r>
              <a:rPr lang="en-US" altLang="ko-KR" sz="1700" dirty="0"/>
              <a:t>Invitation Tour Concert of </a:t>
            </a:r>
            <a:r>
              <a:rPr lang="en-US" altLang="ko-KR" sz="1700" dirty="0" err="1"/>
              <a:t>Yuzhno-Sakhalinsk</a:t>
            </a:r>
            <a:r>
              <a:rPr lang="en-US" altLang="ko-KR" sz="1700" dirty="0"/>
              <a:t> Municipal Chamber Orchestra </a:t>
            </a:r>
            <a:endParaRPr lang="en-US" altLang="ko-KR" sz="1700" dirty="0" smtClean="0"/>
          </a:p>
          <a:p>
            <a:pPr marL="0" indent="0" fontAlgn="base">
              <a:buNone/>
            </a:pPr>
            <a:r>
              <a:rPr lang="en-US" altLang="ko-KR" sz="1700" dirty="0"/>
              <a:t> </a:t>
            </a:r>
            <a:r>
              <a:rPr lang="en-US" altLang="ko-KR" sz="1700" dirty="0" smtClean="0"/>
              <a:t>     </a:t>
            </a:r>
            <a:r>
              <a:rPr lang="en-US" altLang="ko-KR" sz="1700" dirty="0" smtClean="0"/>
              <a:t>(</a:t>
            </a:r>
            <a:r>
              <a:rPr lang="en-US" altLang="ko-KR" sz="1700" dirty="0"/>
              <a:t>Suncheon, </a:t>
            </a:r>
            <a:r>
              <a:rPr lang="en-US" altLang="ko-KR" sz="1700" dirty="0" smtClean="0"/>
              <a:t>Jeon-</a:t>
            </a:r>
            <a:r>
              <a:rPr lang="en-US" altLang="ko-KR" sz="1700" dirty="0" err="1" smtClean="0"/>
              <a:t>ju</a:t>
            </a:r>
            <a:r>
              <a:rPr lang="en-US" altLang="ko-KR" sz="1700" dirty="0" smtClean="0"/>
              <a:t> </a:t>
            </a:r>
            <a:r>
              <a:rPr lang="en-US" altLang="ko-KR" sz="1700" dirty="0"/>
              <a:t>and Seoul, Korea)</a:t>
            </a:r>
          </a:p>
          <a:p>
            <a:pPr fontAlgn="base"/>
            <a:r>
              <a:rPr lang="en-US" altLang="ko-KR" sz="1700" dirty="0" err="1" smtClean="0"/>
              <a:t>Gim</a:t>
            </a:r>
            <a:r>
              <a:rPr lang="en-US" altLang="ko-KR" sz="1700" dirty="0" smtClean="0"/>
              <a:t> </a:t>
            </a:r>
            <a:r>
              <a:rPr lang="en-US" altLang="ko-KR" sz="1700" dirty="0"/>
              <a:t>Hong-</a:t>
            </a:r>
            <a:r>
              <a:rPr lang="en-US" altLang="ko-KR" sz="1700" dirty="0" err="1"/>
              <a:t>Gi</a:t>
            </a:r>
            <a:r>
              <a:rPr lang="en-US" altLang="ko-KR" sz="1700" dirty="0"/>
              <a:t>(</a:t>
            </a:r>
            <a:r>
              <a:rPr lang="en-US" altLang="ko-KR" sz="1700" dirty="0" err="1"/>
              <a:t>lawer</a:t>
            </a:r>
            <a:r>
              <a:rPr lang="en-US" altLang="ko-KR" sz="1700" dirty="0"/>
              <a:t>, UN-NGO Korean Delegate), inauguration as Association </a:t>
            </a:r>
            <a:r>
              <a:rPr lang="en-US" altLang="ko-KR" sz="1700" dirty="0" smtClean="0"/>
              <a:t>Legal Adviser</a:t>
            </a:r>
            <a:endParaRPr lang="en-US" altLang="ko-KR" sz="1700" dirty="0"/>
          </a:p>
          <a:p>
            <a:pPr fontAlgn="base"/>
            <a:r>
              <a:rPr lang="en-US" altLang="ko-KR" sz="1700" dirty="0" smtClean="0"/>
              <a:t>Establishment </a:t>
            </a:r>
            <a:r>
              <a:rPr lang="en-US" altLang="ko-KR" sz="1700" dirty="0"/>
              <a:t>of American Branch of Korean Informational Association (Branch Manager, </a:t>
            </a:r>
            <a:r>
              <a:rPr lang="en-US" altLang="ko-KR" sz="1700" dirty="0" smtClean="0"/>
              <a:t>D. Kim)</a:t>
            </a:r>
          </a:p>
          <a:p>
            <a:pPr fontAlgn="base"/>
            <a:r>
              <a:rPr lang="en-US" altLang="ko-KR" sz="1700" dirty="0"/>
              <a:t>The Sixth Khabarovsk </a:t>
            </a:r>
            <a:r>
              <a:rPr lang="en-US" altLang="ko-KR" sz="1700" dirty="0" err="1"/>
              <a:t>Arirang</a:t>
            </a:r>
            <a:r>
              <a:rPr lang="en-US" altLang="ko-KR" sz="1700" dirty="0"/>
              <a:t> Concert for the 60</a:t>
            </a:r>
            <a:r>
              <a:rPr lang="en-US" altLang="ko-KR" sz="1700" baseline="30000" dirty="0"/>
              <a:t>th</a:t>
            </a:r>
            <a:r>
              <a:rPr lang="en-US" altLang="ko-KR" sz="1700" dirty="0"/>
              <a:t> Liberation Anniversary(Odra Theater, </a:t>
            </a:r>
            <a:r>
              <a:rPr lang="en-US" altLang="ko-KR" sz="1700" dirty="0" smtClean="0"/>
              <a:t>Khabarovsk</a:t>
            </a:r>
            <a:r>
              <a:rPr lang="en-US" altLang="ko-KR" sz="1700" dirty="0"/>
              <a:t>)</a:t>
            </a:r>
            <a:r>
              <a:rPr lang="en-US" altLang="ko-KR" sz="1700" dirty="0" smtClean="0"/>
              <a:t> </a:t>
            </a:r>
            <a:endParaRPr lang="en-US" altLang="ko-KR" sz="1700" dirty="0"/>
          </a:p>
          <a:p>
            <a:pPr fontAlgn="base"/>
            <a:r>
              <a:rPr lang="en-US" altLang="ko-KR" sz="1700" dirty="0"/>
              <a:t>Foundation of Symphony Orchestra (Team Leader, Kim </a:t>
            </a:r>
            <a:r>
              <a:rPr lang="en-US" altLang="ko-KR" sz="1700" dirty="0" err="1"/>
              <a:t>Seung</a:t>
            </a:r>
            <a:r>
              <a:rPr lang="en-US" altLang="ko-KR" sz="1700" dirty="0"/>
              <a:t>-Bok) for the 100</a:t>
            </a:r>
            <a:r>
              <a:rPr lang="en-US" altLang="ko-KR" sz="1700" baseline="30000" dirty="0"/>
              <a:t>th</a:t>
            </a:r>
            <a:r>
              <a:rPr lang="en-US" altLang="ko-KR" sz="1700" dirty="0"/>
              <a:t> Holy </a:t>
            </a:r>
            <a:r>
              <a:rPr lang="en-US" altLang="ko-KR" sz="1700" dirty="0" smtClean="0"/>
              <a:t>Spirit </a:t>
            </a:r>
            <a:r>
              <a:rPr lang="en-US" altLang="ko-KR" sz="1700" dirty="0" err="1" smtClean="0"/>
              <a:t>Anni</a:t>
            </a:r>
            <a:r>
              <a:rPr lang="en-US" altLang="ko-KR" sz="1700" dirty="0" smtClean="0"/>
              <a:t>.</a:t>
            </a:r>
            <a:endParaRPr lang="en-US" altLang="ko-KR" sz="1700" dirty="0"/>
          </a:p>
          <a:p>
            <a:pPr fontAlgn="base"/>
            <a:r>
              <a:rPr lang="en-US" altLang="ko-KR" sz="1700" dirty="0"/>
              <a:t>Min Yun-</a:t>
            </a:r>
            <a:r>
              <a:rPr lang="en-US" altLang="ko-KR" sz="1700" dirty="0" err="1"/>
              <a:t>Sik</a:t>
            </a:r>
            <a:r>
              <a:rPr lang="en-US" altLang="ko-KR" sz="1700" dirty="0"/>
              <a:t>(</a:t>
            </a:r>
            <a:r>
              <a:rPr lang="en-US" altLang="ko-KR" sz="1700" dirty="0" err="1"/>
              <a:t>goaseung</a:t>
            </a:r>
            <a:r>
              <a:rPr lang="en-US" altLang="ko-KR" sz="1700" dirty="0"/>
              <a:t>, (YBM SI-SA publisher), Go Ha-</a:t>
            </a:r>
            <a:r>
              <a:rPr lang="en-US" altLang="ko-KR" sz="1700" dirty="0" err="1"/>
              <a:t>Seung</a:t>
            </a:r>
            <a:r>
              <a:rPr lang="en-US" altLang="ko-KR" sz="1700" dirty="0"/>
              <a:t>(The Daily News editor), </a:t>
            </a:r>
            <a:r>
              <a:rPr lang="en-US" altLang="ko-KR" sz="1700" dirty="0" smtClean="0"/>
              <a:t>inauguration </a:t>
            </a:r>
            <a:r>
              <a:rPr lang="en-US" altLang="ko-KR" sz="1700" dirty="0"/>
              <a:t>as Association Director</a:t>
            </a:r>
          </a:p>
          <a:p>
            <a:pPr fontAlgn="base"/>
            <a:r>
              <a:rPr lang="en-US" altLang="ko-KR" sz="1700" dirty="0"/>
              <a:t>Audit Hwang Chan-</a:t>
            </a:r>
            <a:r>
              <a:rPr lang="en-US" altLang="ko-KR" sz="1700" dirty="0" err="1"/>
              <a:t>Gyu</a:t>
            </a:r>
            <a:r>
              <a:rPr lang="en-US" altLang="ko-KR" sz="1700" dirty="0"/>
              <a:t>(Fareast Representative of World Hospital Missionary) and </a:t>
            </a:r>
            <a:r>
              <a:rPr lang="en-US" altLang="ko-KR" sz="1700" dirty="0" err="1"/>
              <a:t>Jeong</a:t>
            </a:r>
            <a:r>
              <a:rPr lang="en-US" altLang="ko-KR" sz="1700" dirty="0"/>
              <a:t> </a:t>
            </a:r>
            <a:r>
              <a:rPr lang="en-US" altLang="ko-KR" sz="1700" dirty="0" err="1"/>
              <a:t>Gwi-Seok</a:t>
            </a:r>
            <a:r>
              <a:rPr lang="en-US" altLang="ko-KR" sz="1700" dirty="0"/>
              <a:t>(pastor), inauguration as Association Director </a:t>
            </a:r>
            <a:endParaRPr lang="en-US" altLang="ko-KR" sz="1700" dirty="0" smtClean="0"/>
          </a:p>
          <a:p>
            <a:pPr fontAlgn="base"/>
            <a:r>
              <a:rPr lang="en-US" altLang="ko-KR" sz="1700" dirty="0"/>
              <a:t>Concert in Memory of General Hong </a:t>
            </a:r>
            <a:r>
              <a:rPr lang="en-US" altLang="ko-KR" sz="1700" dirty="0" err="1"/>
              <a:t>Beom</a:t>
            </a:r>
            <a:r>
              <a:rPr lang="en-US" altLang="ko-KR" sz="1700" dirty="0"/>
              <a:t>-Do' for the 60th Liberation </a:t>
            </a:r>
            <a:r>
              <a:rPr lang="en-US" altLang="ko-KR" sz="1700" dirty="0" smtClean="0"/>
              <a:t>Anniversary</a:t>
            </a:r>
          </a:p>
          <a:p>
            <a:pPr marL="0" indent="0" fontAlgn="base">
              <a:buNone/>
            </a:pPr>
            <a:r>
              <a:rPr lang="en-US" altLang="ko-KR" sz="1700" dirty="0"/>
              <a:t> </a:t>
            </a:r>
            <a:r>
              <a:rPr lang="en-US" altLang="ko-KR" sz="1700" dirty="0" smtClean="0"/>
              <a:t>      (</a:t>
            </a:r>
            <a:r>
              <a:rPr lang="en-US" altLang="ko-KR" sz="1700" dirty="0" err="1" smtClean="0"/>
              <a:t>Almata</a:t>
            </a:r>
            <a:r>
              <a:rPr lang="en-US" altLang="ko-KR" sz="1700" dirty="0"/>
              <a:t>, Kazakhstan)</a:t>
            </a:r>
          </a:p>
          <a:p>
            <a:pPr fontAlgn="base"/>
            <a:r>
              <a:rPr lang="en-US" altLang="ko-KR" sz="1700" dirty="0"/>
              <a:t>Korea-Japan Goodwill Concert for the 40th Anniversary of Diplomatic Ties Establishment between Korea-Japan(Tokyo Civic Theatre, Japan)</a:t>
            </a:r>
          </a:p>
          <a:p>
            <a:pPr fontAlgn="base"/>
            <a:r>
              <a:rPr lang="en-US" altLang="ko-KR" sz="1700" dirty="0"/>
              <a:t>Holding LA Special Lectures </a:t>
            </a:r>
          </a:p>
          <a:p>
            <a:pPr marL="0" indent="0" fontAlgn="base">
              <a:buNone/>
            </a:pPr>
            <a:r>
              <a:rPr lang="en-US" altLang="ko-KR" sz="1700" dirty="0"/>
              <a:t>    1. ‘Our National Identity and Korea-USA Relationship</a:t>
            </a:r>
            <a:r>
              <a:rPr lang="en-US" altLang="ko-KR" sz="1700" dirty="0" smtClean="0"/>
              <a:t>’ </a:t>
            </a:r>
            <a:r>
              <a:rPr lang="en-US" altLang="ko-KR" sz="1700" dirty="0"/>
              <a:t>(Kang Young-</a:t>
            </a:r>
            <a:r>
              <a:rPr lang="en-US" altLang="ko-KR" sz="1700" dirty="0" err="1"/>
              <a:t>Hoon</a:t>
            </a:r>
            <a:r>
              <a:rPr lang="en-US" altLang="ko-KR" sz="1700" dirty="0"/>
              <a:t>, president of Korean </a:t>
            </a:r>
            <a:r>
              <a:rPr lang="en-US" altLang="ko-KR" sz="1700" dirty="0" smtClean="0"/>
              <a:t>Informational </a:t>
            </a:r>
            <a:r>
              <a:rPr lang="en-US" altLang="ko-KR" sz="1700" dirty="0"/>
              <a:t>Association and former prime minister)</a:t>
            </a:r>
          </a:p>
          <a:p>
            <a:pPr marL="0" indent="0" fontAlgn="base">
              <a:buNone/>
            </a:pPr>
            <a:r>
              <a:rPr lang="en-US" altLang="ko-KR" sz="1700" dirty="0"/>
              <a:t>    2. World Missions and Korean Church's </a:t>
            </a:r>
            <a:r>
              <a:rPr lang="en-US" altLang="ko-KR" sz="1700" dirty="0" smtClean="0"/>
              <a:t>Position(</a:t>
            </a:r>
            <a:r>
              <a:rPr lang="en-US" altLang="ko-KR" sz="1700" dirty="0" err="1" smtClean="0"/>
              <a:t>Im</a:t>
            </a:r>
            <a:r>
              <a:rPr lang="en-US" altLang="ko-KR" sz="1700" dirty="0" smtClean="0"/>
              <a:t> Dong-</a:t>
            </a:r>
            <a:r>
              <a:rPr lang="en-US" altLang="ko-KR" sz="1700" dirty="0" err="1" smtClean="0"/>
              <a:t>Seon</a:t>
            </a:r>
            <a:r>
              <a:rPr lang="en-US" altLang="ko-KR" sz="1700" dirty="0"/>
              <a:t>, World Mission University President)</a:t>
            </a:r>
          </a:p>
          <a:p>
            <a:pPr fontAlgn="base"/>
            <a:endParaRPr lang="en-US" altLang="ko-KR" sz="1800" dirty="0"/>
          </a:p>
          <a:p>
            <a:pPr marL="0" indent="0" fontAlgn="base">
              <a:buNone/>
            </a:pPr>
            <a:endParaRPr lang="en-US" altLang="ko-KR" sz="1800" dirty="0"/>
          </a:p>
        </p:txBody>
      </p:sp>
      <p:sp>
        <p:nvSpPr>
          <p:cNvPr id="3" name="제목 2"/>
          <p:cNvSpPr>
            <a:spLocks noGrp="1"/>
          </p:cNvSpPr>
          <p:nvPr>
            <p:ph type="title"/>
          </p:nvPr>
        </p:nvSpPr>
        <p:spPr/>
        <p:txBody>
          <a:bodyPr/>
          <a:lstStyle/>
          <a:p>
            <a:r>
              <a:rPr lang="en-US" altLang="ko-KR" dirty="0" smtClean="0"/>
              <a:t>2005</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23</a:t>
            </a:fld>
            <a:endParaRPr lang="en-US"/>
          </a:p>
        </p:txBody>
      </p:sp>
    </p:spTree>
    <p:extLst>
      <p:ext uri="{BB962C8B-B14F-4D97-AF65-F5344CB8AC3E}">
        <p14:creationId xmlns:p14="http://schemas.microsoft.com/office/powerpoint/2010/main" val="178825736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Co-Hosting </a:t>
            </a:r>
            <a:r>
              <a:rPr lang="en-US" altLang="ko-KR" sz="1800" dirty="0"/>
              <a:t>Agreement of 2007 Pyongyang International Grand Holy Gathering with </a:t>
            </a:r>
            <a:r>
              <a:rPr lang="en-US" altLang="ko-KR" sz="1800" dirty="0" err="1"/>
              <a:t>Chosun</a:t>
            </a:r>
            <a:r>
              <a:rPr lang="en-US" altLang="ko-KR" sz="1800" dirty="0"/>
              <a:t> Christ Union(Chairman, Kang </a:t>
            </a:r>
            <a:r>
              <a:rPr lang="en-US" altLang="ko-KR" sz="1800" dirty="0" err="1"/>
              <a:t>Yeong-Seop</a:t>
            </a:r>
            <a:r>
              <a:rPr lang="en-US" altLang="ko-KR" sz="1800" dirty="0"/>
              <a:t>)</a:t>
            </a:r>
          </a:p>
          <a:p>
            <a:pPr fontAlgn="base"/>
            <a:r>
              <a:rPr lang="en-US" altLang="ko-KR" sz="1800" dirty="0" smtClean="0"/>
              <a:t>Preparation </a:t>
            </a:r>
            <a:r>
              <a:rPr lang="en-US" altLang="ko-KR" sz="1800" dirty="0"/>
              <a:t>Group Visit to Pyongyang for on-the-spot survey of 2007 Pyongyang International Grand Holy Gathering</a:t>
            </a:r>
          </a:p>
          <a:p>
            <a:pPr fontAlgn="base"/>
            <a:r>
              <a:rPr lang="en-US" altLang="ko-KR" sz="1800" dirty="0" smtClean="0"/>
              <a:t>Confirming </a:t>
            </a:r>
            <a:r>
              <a:rPr lang="en-US" altLang="ko-KR" sz="1800" dirty="0"/>
              <a:t>pastor Rick Warren of LA </a:t>
            </a:r>
            <a:r>
              <a:rPr lang="en-US" altLang="ko-KR" sz="1800" dirty="0" smtClean="0"/>
              <a:t>Saddleback </a:t>
            </a:r>
            <a:r>
              <a:rPr lang="en-US" altLang="ko-KR" sz="1800" dirty="0"/>
              <a:t>Church as key lecturer to 2007 Pyongyang International Grand Holy Gathering </a:t>
            </a:r>
          </a:p>
          <a:p>
            <a:pPr fontAlgn="base"/>
            <a:r>
              <a:rPr lang="en-US" altLang="ko-KR" sz="1800" dirty="0" smtClean="0"/>
              <a:t>Sign of Building </a:t>
            </a:r>
            <a:r>
              <a:rPr lang="en-US" altLang="ko-KR" sz="1800" dirty="0"/>
              <a:t>Contract of Pyongyang Gospel Heart Hospital(Mt. </a:t>
            </a:r>
            <a:r>
              <a:rPr lang="en-US" altLang="ko-KR" sz="1800" dirty="0" err="1"/>
              <a:t>Geumgang</a:t>
            </a:r>
            <a:r>
              <a:rPr lang="en-US" altLang="ko-KR" sz="1800" dirty="0" smtClean="0"/>
              <a:t>)</a:t>
            </a:r>
          </a:p>
          <a:p>
            <a:pPr fontAlgn="base"/>
            <a:r>
              <a:rPr lang="en-US" altLang="ko-KR" sz="1800" dirty="0"/>
              <a:t>Chun Jung-Bae(Member of the National Assembly, last Minister of Justice), Inauguration as chairman of Hospital Building Driving Committee </a:t>
            </a:r>
          </a:p>
          <a:p>
            <a:pPr fontAlgn="base"/>
            <a:r>
              <a:rPr lang="en-US" altLang="ko-KR" sz="1800" dirty="0"/>
              <a:t>Talk Meeting invited by the Korean religious leaders and seniors</a:t>
            </a:r>
          </a:p>
          <a:p>
            <a:pPr fontAlgn="base"/>
            <a:r>
              <a:rPr lang="en-US" altLang="ko-KR" sz="1800" dirty="0"/>
              <a:t>Jeon Yong-Tae(lawyer, member of National Election Commission), inauguration as Association Senior Advisor</a:t>
            </a:r>
          </a:p>
          <a:p>
            <a:pPr marL="0" indent="0" fontAlgn="base">
              <a:buNone/>
            </a:pPr>
            <a:endParaRPr lang="en-US" altLang="ko-KR" sz="1800" dirty="0"/>
          </a:p>
        </p:txBody>
      </p:sp>
      <p:sp>
        <p:nvSpPr>
          <p:cNvPr id="3" name="제목 2"/>
          <p:cNvSpPr>
            <a:spLocks noGrp="1"/>
          </p:cNvSpPr>
          <p:nvPr>
            <p:ph type="title"/>
          </p:nvPr>
        </p:nvSpPr>
        <p:spPr/>
        <p:txBody>
          <a:bodyPr/>
          <a:lstStyle/>
          <a:p>
            <a:r>
              <a:rPr lang="en-US" altLang="ko-KR" dirty="0" smtClean="0"/>
              <a:t>2006</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24</a:t>
            </a:fld>
            <a:endParaRPr lang="en-US"/>
          </a:p>
        </p:txBody>
      </p:sp>
    </p:spTree>
    <p:extLst>
      <p:ext uri="{BB962C8B-B14F-4D97-AF65-F5344CB8AC3E}">
        <p14:creationId xmlns:p14="http://schemas.microsoft.com/office/powerpoint/2010/main" val="216066746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0" y="1406770"/>
            <a:ext cx="9143999" cy="5150148"/>
          </a:xfrm>
        </p:spPr>
        <p:txBody>
          <a:bodyPr/>
          <a:lstStyle/>
          <a:p>
            <a:pPr fontAlgn="base"/>
            <a:r>
              <a:rPr lang="en-US" altLang="ko-KR" sz="1700" dirty="0" smtClean="0"/>
              <a:t>Start </a:t>
            </a:r>
            <a:r>
              <a:rPr lang="en-US" altLang="ko-KR" sz="1700" dirty="0"/>
              <a:t>functioning of Organizing Committee of 2007 Pyongyang International Grand </a:t>
            </a:r>
            <a:r>
              <a:rPr lang="en-US" altLang="ko-KR" sz="1700" dirty="0" smtClean="0"/>
              <a:t>Holy Gathering</a:t>
            </a:r>
          </a:p>
          <a:p>
            <a:pPr marL="0" indent="0" fontAlgn="base">
              <a:buNone/>
            </a:pPr>
            <a:r>
              <a:rPr lang="en-US" altLang="ko-KR" sz="1700" dirty="0"/>
              <a:t> </a:t>
            </a:r>
            <a:r>
              <a:rPr lang="en-US" altLang="ko-KR" sz="1700" dirty="0" smtClean="0"/>
              <a:t>   (Chairman</a:t>
            </a:r>
            <a:r>
              <a:rPr lang="en-US" altLang="ko-KR" sz="1700" dirty="0"/>
              <a:t>: Kim </a:t>
            </a:r>
            <a:r>
              <a:rPr lang="en-US" altLang="ko-KR" sz="1700" dirty="0" err="1"/>
              <a:t>Gi</a:t>
            </a:r>
            <a:r>
              <a:rPr lang="en-US" altLang="ko-KR" sz="1700" dirty="0"/>
              <a:t>-Su / Chairman of </a:t>
            </a:r>
            <a:r>
              <a:rPr lang="en-US" altLang="ko-KR" sz="1700" dirty="0" smtClean="0"/>
              <a:t>preparatory committee</a:t>
            </a:r>
            <a:r>
              <a:rPr lang="en-US" altLang="ko-KR" sz="1700" dirty="0"/>
              <a:t>: </a:t>
            </a:r>
            <a:r>
              <a:rPr lang="en-US" altLang="ko-KR" sz="1700" dirty="0" err="1"/>
              <a:t>Eom</a:t>
            </a:r>
            <a:r>
              <a:rPr lang="en-US" altLang="ko-KR" sz="1700" dirty="0"/>
              <a:t> Sin-</a:t>
            </a:r>
            <a:r>
              <a:rPr lang="en-US" altLang="ko-KR" sz="1700" dirty="0" err="1"/>
              <a:t>Hyeong</a:t>
            </a:r>
            <a:r>
              <a:rPr lang="en-US" altLang="ko-KR" sz="1700" dirty="0"/>
              <a:t> / Director General </a:t>
            </a:r>
            <a:r>
              <a:rPr lang="en-US" altLang="ko-KR" sz="1700" dirty="0" smtClean="0"/>
              <a:t>of</a:t>
            </a:r>
          </a:p>
          <a:p>
            <a:pPr marL="0" indent="0" fontAlgn="base">
              <a:buNone/>
            </a:pPr>
            <a:r>
              <a:rPr lang="en-US" altLang="ko-KR" sz="1700" dirty="0"/>
              <a:t> </a:t>
            </a:r>
            <a:r>
              <a:rPr lang="en-US" altLang="ko-KR" sz="1700" dirty="0" smtClean="0"/>
              <a:t>   Headquarters</a:t>
            </a:r>
            <a:r>
              <a:rPr lang="en-US" altLang="ko-KR" sz="1700" dirty="0"/>
              <a:t>: Lee </a:t>
            </a:r>
            <a:r>
              <a:rPr lang="en-US" altLang="ko-KR" sz="1700" dirty="0" err="1"/>
              <a:t>Gwang-Seon</a:t>
            </a:r>
            <a:r>
              <a:rPr lang="en-US" altLang="ko-KR" sz="1700" dirty="0"/>
              <a:t>, Secretary-General: </a:t>
            </a:r>
            <a:r>
              <a:rPr lang="en-US" altLang="ko-KR" sz="1700" dirty="0" smtClean="0"/>
              <a:t>Min </a:t>
            </a:r>
            <a:r>
              <a:rPr lang="en-US" altLang="ko-KR" sz="1700" dirty="0" err="1" smtClean="0"/>
              <a:t>Seong</a:t>
            </a:r>
            <a:r>
              <a:rPr lang="en-US" altLang="ko-KR" sz="1700" dirty="0"/>
              <a:t>)</a:t>
            </a:r>
          </a:p>
          <a:p>
            <a:pPr fontAlgn="base"/>
            <a:r>
              <a:rPr lang="en-US" altLang="ko-KR" sz="1700" dirty="0" smtClean="0"/>
              <a:t>Memorial </a:t>
            </a:r>
            <a:r>
              <a:rPr lang="en-US" altLang="ko-KR" sz="1700" dirty="0"/>
              <a:t>Service of the 100th Anniversary of Pyongyang Great Revival (</a:t>
            </a:r>
            <a:r>
              <a:rPr lang="en-US" altLang="ko-KR" sz="1700" dirty="0" err="1"/>
              <a:t>Chilgol</a:t>
            </a:r>
            <a:r>
              <a:rPr lang="en-US" altLang="ko-KR" sz="1700" dirty="0"/>
              <a:t> Church, Pyongyang)</a:t>
            </a:r>
          </a:p>
          <a:p>
            <a:pPr fontAlgn="base"/>
            <a:r>
              <a:rPr lang="en-US" altLang="ko-KR" sz="1700" dirty="0" smtClean="0"/>
              <a:t>Special </a:t>
            </a:r>
            <a:r>
              <a:rPr lang="en-US" altLang="ko-KR" sz="1700" dirty="0"/>
              <a:t>Memorial Service of the 100th Anniversary of Descent of the Holy Spirit at old </a:t>
            </a:r>
            <a:r>
              <a:rPr lang="en-US" altLang="ko-KR" sz="1700" dirty="0" err="1" smtClean="0"/>
              <a:t>Jangdaeyeon</a:t>
            </a:r>
            <a:r>
              <a:rPr lang="en-US" altLang="ko-KR" sz="1700" dirty="0" smtClean="0"/>
              <a:t> </a:t>
            </a:r>
            <a:r>
              <a:rPr lang="en-US" altLang="ko-KR" sz="1700" dirty="0"/>
              <a:t>church site </a:t>
            </a:r>
            <a:r>
              <a:rPr lang="en-US" altLang="ko-KR" sz="1700" dirty="0" smtClean="0"/>
              <a:t>in Pyongyang </a:t>
            </a:r>
            <a:endParaRPr lang="en-US" altLang="ko-KR" sz="1700" dirty="0"/>
          </a:p>
          <a:p>
            <a:pPr fontAlgn="base"/>
            <a:r>
              <a:rPr lang="en-US" altLang="ko-KR" sz="1700" dirty="0" smtClean="0"/>
              <a:t>Special </a:t>
            </a:r>
            <a:r>
              <a:rPr lang="en-US" altLang="ko-KR" sz="1700" dirty="0"/>
              <a:t>Press Interview of Chairman of Organizing Committee of 2007 Pyongyang International Grand Holy </a:t>
            </a:r>
            <a:r>
              <a:rPr lang="en-US" altLang="ko-KR" sz="1700" dirty="0" smtClean="0"/>
              <a:t>Gathering</a:t>
            </a:r>
          </a:p>
          <a:p>
            <a:r>
              <a:rPr lang="en-US" altLang="ko-KR" sz="1700" dirty="0"/>
              <a:t>Thanks Service for Start of Pyongyang International Grand Holy Gathering </a:t>
            </a:r>
          </a:p>
          <a:p>
            <a:pPr fontAlgn="base"/>
            <a:r>
              <a:rPr lang="en-US" altLang="ko-KR" sz="1700" dirty="0"/>
              <a:t>Chinese Branch establishment in </a:t>
            </a:r>
            <a:r>
              <a:rPr lang="en-US" altLang="ko-KR" sz="1700" dirty="0" err="1"/>
              <a:t>Yeon</a:t>
            </a:r>
            <a:r>
              <a:rPr lang="en-US" altLang="ko-KR" sz="1700" dirty="0"/>
              <a:t> </a:t>
            </a:r>
            <a:r>
              <a:rPr lang="en-US" altLang="ko-KR" sz="1700" dirty="0" err="1"/>
              <a:t>Byeon</a:t>
            </a:r>
            <a:r>
              <a:rPr lang="en-US" altLang="ko-KR" sz="1700" dirty="0"/>
              <a:t>, Korean Autonomous Prefecture of China(Senior Advisor: Kim </a:t>
            </a:r>
            <a:r>
              <a:rPr lang="en-US" altLang="ko-KR" sz="1700" dirty="0" err="1"/>
              <a:t>Byeong</a:t>
            </a:r>
            <a:r>
              <a:rPr lang="en-US" altLang="ko-KR" sz="1700" dirty="0"/>
              <a:t>-Min, president of </a:t>
            </a:r>
            <a:r>
              <a:rPr lang="en-US" altLang="ko-KR" sz="1700" dirty="0" err="1"/>
              <a:t>Yeon</a:t>
            </a:r>
            <a:r>
              <a:rPr lang="en-US" altLang="ko-KR" sz="1700" dirty="0"/>
              <a:t> </a:t>
            </a:r>
            <a:r>
              <a:rPr lang="en-US" altLang="ko-KR" sz="1700" dirty="0" err="1"/>
              <a:t>Byeon</a:t>
            </a:r>
            <a:r>
              <a:rPr lang="en-US" altLang="ko-KR" sz="1700" dirty="0"/>
              <a:t> University) / Executive Director of Branch: Jeon </a:t>
            </a:r>
            <a:r>
              <a:rPr lang="en-US" altLang="ko-KR" sz="1700" dirty="0" err="1"/>
              <a:t>Gyu</a:t>
            </a:r>
            <a:r>
              <a:rPr lang="en-US" altLang="ko-KR" sz="1700" dirty="0"/>
              <a:t>-Sang, President of </a:t>
            </a:r>
            <a:r>
              <a:rPr lang="en-US" altLang="ko-KR" sz="1700" dirty="0" err="1"/>
              <a:t>Cheonwo</a:t>
            </a:r>
            <a:r>
              <a:rPr lang="en-US" altLang="ko-KR" sz="1700" dirty="0"/>
              <a:t> Group, Secretary General: Han </a:t>
            </a:r>
            <a:r>
              <a:rPr lang="en-US" altLang="ko-KR" sz="1700" dirty="0" err="1"/>
              <a:t>Yeong-Heon</a:t>
            </a:r>
            <a:r>
              <a:rPr lang="en-US" altLang="ko-KR" sz="1700" dirty="0"/>
              <a:t>, Director of International Education, </a:t>
            </a:r>
            <a:r>
              <a:rPr lang="en-US" altLang="ko-KR" sz="1700" dirty="0" err="1"/>
              <a:t>Yeon</a:t>
            </a:r>
            <a:r>
              <a:rPr lang="en-US" altLang="ko-KR" sz="1700" dirty="0"/>
              <a:t> </a:t>
            </a:r>
            <a:r>
              <a:rPr lang="en-US" altLang="ko-KR" sz="1700" dirty="0" err="1"/>
              <a:t>Byeon</a:t>
            </a:r>
            <a:r>
              <a:rPr lang="en-US" altLang="ko-KR" sz="1700" dirty="0"/>
              <a:t> University) </a:t>
            </a:r>
          </a:p>
          <a:p>
            <a:pPr fontAlgn="base"/>
            <a:r>
              <a:rPr lang="en-US" altLang="ko-KR" sz="1700" dirty="0"/>
              <a:t>Memorial Event of the 70th anniversary of Korean Forced immigration(</a:t>
            </a:r>
            <a:r>
              <a:rPr lang="en-US" altLang="ko-KR" sz="1700" dirty="0" err="1"/>
              <a:t>Almata</a:t>
            </a:r>
            <a:r>
              <a:rPr lang="en-US" altLang="ko-KR" sz="1700" dirty="0"/>
              <a:t>, Kazakhstan) </a:t>
            </a:r>
          </a:p>
          <a:p>
            <a:pPr fontAlgn="base"/>
            <a:r>
              <a:rPr lang="en-US" altLang="ko-KR" sz="1700" dirty="0"/>
              <a:t>Groundbreaking Ceremony of Pyongyang Heart-Specialized Hospital(pastor, Cho, Yong-</a:t>
            </a:r>
            <a:r>
              <a:rPr lang="en-US" altLang="ko-KR" sz="1700" dirty="0" err="1"/>
              <a:t>Gi</a:t>
            </a:r>
            <a:r>
              <a:rPr lang="en-US" altLang="ko-KR" sz="1700" dirty="0"/>
              <a:t>) </a:t>
            </a:r>
            <a:endParaRPr lang="en-US" altLang="ko-KR" sz="1700" dirty="0" smtClean="0"/>
          </a:p>
          <a:p>
            <a:pPr fontAlgn="base"/>
            <a:r>
              <a:rPr lang="en-US" altLang="ko-KR" sz="1700" dirty="0"/>
              <a:t>2007 KBS Christmas Special Concert 'Christmas Miracle' (</a:t>
            </a:r>
            <a:r>
              <a:rPr lang="en-US" altLang="ko-KR" sz="1700" dirty="0" err="1"/>
              <a:t>Ilsan</a:t>
            </a:r>
            <a:r>
              <a:rPr lang="en-US" altLang="ko-KR" sz="1700" dirty="0"/>
              <a:t> </a:t>
            </a:r>
            <a:r>
              <a:rPr lang="en-US" altLang="ko-KR" sz="1700" dirty="0" err="1"/>
              <a:t>Kintex</a:t>
            </a:r>
            <a:r>
              <a:rPr lang="en-US" altLang="ko-KR" sz="1700" dirty="0"/>
              <a:t> 4th Hall)</a:t>
            </a:r>
          </a:p>
          <a:p>
            <a:pPr fontAlgn="base"/>
            <a:r>
              <a:rPr lang="en-US" altLang="ko-KR" sz="1700" dirty="0" err="1"/>
              <a:t>Cheonggye</a:t>
            </a:r>
            <a:r>
              <a:rPr lang="en-US" altLang="ko-KR" sz="1700" dirty="0"/>
              <a:t> Stream Santa Claus Grand March for National Reconciliation (host agency: KBS / place: </a:t>
            </a:r>
            <a:r>
              <a:rPr lang="en-US" altLang="ko-KR" sz="1700" dirty="0" err="1"/>
              <a:t>Cheonggye</a:t>
            </a:r>
            <a:r>
              <a:rPr lang="en-US" altLang="ko-KR" sz="1700" dirty="0"/>
              <a:t> Stream</a:t>
            </a:r>
            <a:r>
              <a:rPr lang="en-US" altLang="ko-KR" sz="1700" dirty="0" smtClean="0"/>
              <a:t>)</a:t>
            </a:r>
            <a:endParaRPr lang="en-US" altLang="ko-KR" sz="1700" dirty="0"/>
          </a:p>
          <a:p>
            <a:pPr fontAlgn="base"/>
            <a:endParaRPr lang="en-US" altLang="ko-KR" sz="1800" dirty="0"/>
          </a:p>
        </p:txBody>
      </p:sp>
      <p:sp>
        <p:nvSpPr>
          <p:cNvPr id="3" name="제목 2"/>
          <p:cNvSpPr>
            <a:spLocks noGrp="1"/>
          </p:cNvSpPr>
          <p:nvPr>
            <p:ph type="title"/>
          </p:nvPr>
        </p:nvSpPr>
        <p:spPr/>
        <p:txBody>
          <a:bodyPr/>
          <a:lstStyle/>
          <a:p>
            <a:r>
              <a:rPr lang="en-US" altLang="ko-KR" dirty="0" smtClean="0"/>
              <a:t>2007</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25</a:t>
            </a:fld>
            <a:endParaRPr lang="en-US"/>
          </a:p>
        </p:txBody>
      </p:sp>
    </p:spTree>
    <p:extLst>
      <p:ext uri="{BB962C8B-B14F-4D97-AF65-F5344CB8AC3E}">
        <p14:creationId xmlns:p14="http://schemas.microsoft.com/office/powerpoint/2010/main" val="2822923249"/>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Overseas </a:t>
            </a:r>
            <a:r>
              <a:rPr lang="en-US" altLang="ko-KR" sz="1800" dirty="0"/>
              <a:t>Koreans Living in Korea invitation Grand Party for the New Year's </a:t>
            </a:r>
            <a:r>
              <a:rPr lang="en-US" altLang="ko-KR" sz="1800" dirty="0" smtClean="0"/>
              <a:t>Day(host </a:t>
            </a:r>
            <a:r>
              <a:rPr lang="en-US" altLang="ko-KR" sz="1800" dirty="0"/>
              <a:t>: OBS </a:t>
            </a:r>
            <a:r>
              <a:rPr lang="en-US" altLang="ko-KR" sz="1800" dirty="0" err="1" smtClean="0"/>
              <a:t>Gyeong</a:t>
            </a:r>
            <a:r>
              <a:rPr lang="en-US" altLang="ko-KR" sz="1800" dirty="0" smtClean="0"/>
              <a:t>-In </a:t>
            </a:r>
            <a:r>
              <a:rPr lang="en-US" altLang="ko-KR" sz="1800" dirty="0"/>
              <a:t>broadcasting / place : </a:t>
            </a:r>
            <a:r>
              <a:rPr lang="en-US" altLang="ko-KR" sz="1800" dirty="0" err="1"/>
              <a:t>Jangchung</a:t>
            </a:r>
            <a:r>
              <a:rPr lang="en-US" altLang="ko-KR" sz="1800" dirty="0"/>
              <a:t> Gymnasium)</a:t>
            </a:r>
          </a:p>
          <a:p>
            <a:pPr fontAlgn="base"/>
            <a:r>
              <a:rPr lang="en-US" altLang="ko-KR" sz="1800" dirty="0" smtClean="0"/>
              <a:t>Passing </a:t>
            </a:r>
            <a:r>
              <a:rPr lang="en-US" altLang="ko-KR" sz="1800" dirty="0"/>
              <a:t>the resolution for celebratory of the 60th birthday of Korea Army and the 55th anniversary of alliance </a:t>
            </a:r>
            <a:r>
              <a:rPr lang="en-US" altLang="ko-KR" sz="1800" dirty="0" smtClean="0"/>
              <a:t>between </a:t>
            </a:r>
            <a:r>
              <a:rPr lang="en-US" altLang="ko-KR" sz="1800" dirty="0"/>
              <a:t>Korea-USA by Motion of Senator Frank </a:t>
            </a:r>
            <a:r>
              <a:rPr lang="en-US" altLang="ko-KR" sz="1800" dirty="0" err="1"/>
              <a:t>Padaban</a:t>
            </a:r>
            <a:r>
              <a:rPr lang="en-US" altLang="ko-KR" sz="1800" dirty="0"/>
              <a:t> in accordance with the request of Korean Informational Association</a:t>
            </a:r>
          </a:p>
          <a:p>
            <a:pPr fontAlgn="base"/>
            <a:r>
              <a:rPr lang="en-US" altLang="ko-KR" sz="1800" dirty="0" smtClean="0"/>
              <a:t>Holding </a:t>
            </a:r>
            <a:r>
              <a:rPr lang="en-US" altLang="ko-KR" sz="1800" dirty="0"/>
              <a:t>Our National Han-Ma-</a:t>
            </a:r>
            <a:r>
              <a:rPr lang="en-US" altLang="ko-KR" sz="1800" dirty="0" err="1"/>
              <a:t>Eum</a:t>
            </a:r>
            <a:r>
              <a:rPr lang="en-US" altLang="ko-KR" sz="1800" dirty="0"/>
              <a:t> Forum for celebratory of the 60th birthday of Korea Army(host: </a:t>
            </a:r>
            <a:r>
              <a:rPr lang="en-US" altLang="ko-KR" sz="1800" dirty="0" err="1"/>
              <a:t>Yonsei</a:t>
            </a:r>
            <a:r>
              <a:rPr lang="en-US" altLang="ko-KR" sz="1800" dirty="0"/>
              <a:t> Public Administration Academy) </a:t>
            </a:r>
            <a:endParaRPr lang="en-US" altLang="ko-KR" sz="1800" dirty="0" smtClean="0"/>
          </a:p>
          <a:p>
            <a:pPr fontAlgn="base"/>
            <a:r>
              <a:rPr lang="en-US" altLang="ko-KR" sz="1800" dirty="0"/>
              <a:t>2008 New York Korean Culture Festival for the 60th birthday of Korea Army and the 55th anniversary of alliance between Korea-USA</a:t>
            </a:r>
          </a:p>
          <a:p>
            <a:pPr fontAlgn="base"/>
            <a:r>
              <a:rPr lang="en-US" altLang="ko-KR" sz="1800" dirty="0"/>
              <a:t>Holding Journalist Forum for National Unity and Reconciliation(co-host: Korea Journalist Association and Korean Informational Association </a:t>
            </a:r>
          </a:p>
        </p:txBody>
      </p:sp>
      <p:sp>
        <p:nvSpPr>
          <p:cNvPr id="3" name="제목 2"/>
          <p:cNvSpPr>
            <a:spLocks noGrp="1"/>
          </p:cNvSpPr>
          <p:nvPr>
            <p:ph type="title"/>
          </p:nvPr>
        </p:nvSpPr>
        <p:spPr/>
        <p:txBody>
          <a:bodyPr/>
          <a:lstStyle/>
          <a:p>
            <a:r>
              <a:rPr lang="en-US" altLang="ko-KR" dirty="0" smtClean="0"/>
              <a:t>2008</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26</a:t>
            </a:fld>
            <a:endParaRPr lang="en-US"/>
          </a:p>
        </p:txBody>
      </p:sp>
    </p:spTree>
    <p:extLst>
      <p:ext uri="{BB962C8B-B14F-4D97-AF65-F5344CB8AC3E}">
        <p14:creationId xmlns:p14="http://schemas.microsoft.com/office/powerpoint/2010/main" val="337455686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0" y="1613140"/>
            <a:ext cx="9143999" cy="4943777"/>
          </a:xfrm>
        </p:spPr>
        <p:txBody>
          <a:bodyPr/>
          <a:lstStyle/>
          <a:p>
            <a:pPr fontAlgn="base"/>
            <a:r>
              <a:rPr lang="en-US" altLang="ko-KR" sz="1800" dirty="0"/>
              <a:t>Han-Ma-</a:t>
            </a:r>
            <a:r>
              <a:rPr lang="en-US" altLang="ko-KR" sz="1800" dirty="0" err="1"/>
              <a:t>Eum</a:t>
            </a:r>
            <a:r>
              <a:rPr lang="en-US" altLang="ko-KR" sz="1800" dirty="0"/>
              <a:t> Forum for National Economy Revival Movement of Hope and </a:t>
            </a:r>
            <a:r>
              <a:rPr lang="en-US" altLang="ko-KR" sz="1800" dirty="0" smtClean="0"/>
              <a:t>Share(joint-host</a:t>
            </a:r>
            <a:r>
              <a:rPr lang="en-US" altLang="ko-KR" sz="1800" dirty="0"/>
              <a:t>: The Korea Journalist Association and Korean Informational Association)</a:t>
            </a:r>
          </a:p>
          <a:p>
            <a:pPr fontAlgn="base"/>
            <a:r>
              <a:rPr lang="en-US" altLang="ko-KR" sz="1800" dirty="0" smtClean="0"/>
              <a:t>Joint </a:t>
            </a:r>
            <a:r>
              <a:rPr lang="en-US" altLang="ko-KR" sz="1800" dirty="0"/>
              <a:t>Announcement of Special Resolution for National Economy Revival by 56 major organizations of all sectors of society and 53 overseas Korean </a:t>
            </a:r>
            <a:r>
              <a:rPr lang="en-US" altLang="ko-KR" sz="1800" dirty="0" smtClean="0"/>
              <a:t>media Representatives  (putting </a:t>
            </a:r>
            <a:r>
              <a:rPr lang="en-US" altLang="ko-KR" sz="1800" dirty="0"/>
              <a:t>it in </a:t>
            </a:r>
            <a:r>
              <a:rPr lang="en-US" altLang="ko-KR" sz="1800" dirty="0" err="1"/>
              <a:t>Chosun</a:t>
            </a:r>
            <a:r>
              <a:rPr lang="en-US" altLang="ko-KR" sz="1800" dirty="0"/>
              <a:t> </a:t>
            </a:r>
            <a:r>
              <a:rPr lang="en-US" altLang="ko-KR" sz="1800" dirty="0" err="1"/>
              <a:t>Ilbo</a:t>
            </a:r>
            <a:r>
              <a:rPr lang="en-US" altLang="ko-KR" sz="1800" dirty="0"/>
              <a:t>, </a:t>
            </a:r>
            <a:r>
              <a:rPr lang="en-US" altLang="ko-KR" sz="1800" dirty="0" err="1"/>
              <a:t>Joong-Ang</a:t>
            </a:r>
            <a:r>
              <a:rPr lang="en-US" altLang="ko-KR" sz="1800" dirty="0"/>
              <a:t> </a:t>
            </a:r>
            <a:r>
              <a:rPr lang="en-US" altLang="ko-KR" sz="1800" dirty="0" err="1"/>
              <a:t>Ilbo</a:t>
            </a:r>
            <a:r>
              <a:rPr lang="en-US" altLang="ko-KR" sz="1800" dirty="0"/>
              <a:t>, Dong-A </a:t>
            </a:r>
            <a:r>
              <a:rPr lang="en-US" altLang="ko-KR" sz="1800" dirty="0" err="1"/>
              <a:t>Ilbo</a:t>
            </a:r>
            <a:r>
              <a:rPr lang="en-US" altLang="ko-KR" sz="1800" dirty="0"/>
              <a:t>, Korea </a:t>
            </a:r>
            <a:r>
              <a:rPr lang="en-US" altLang="ko-KR" sz="1800" dirty="0" err="1"/>
              <a:t>Ilbo</a:t>
            </a:r>
            <a:r>
              <a:rPr lang="en-US" altLang="ko-KR" sz="1800" dirty="0"/>
              <a:t>, Culture </a:t>
            </a:r>
            <a:r>
              <a:rPr lang="en-US" altLang="ko-KR" sz="1800" dirty="0" err="1"/>
              <a:t>Ilbo</a:t>
            </a:r>
            <a:r>
              <a:rPr lang="en-US" altLang="ko-KR" sz="1800" dirty="0"/>
              <a:t>, </a:t>
            </a:r>
            <a:r>
              <a:rPr lang="en-US" altLang="ko-KR" sz="1800" dirty="0" err="1"/>
              <a:t>Kookmin</a:t>
            </a:r>
            <a:r>
              <a:rPr lang="en-US" altLang="ko-KR" sz="1800" dirty="0"/>
              <a:t> </a:t>
            </a:r>
            <a:r>
              <a:rPr lang="en-US" altLang="ko-KR" sz="1800" dirty="0" err="1"/>
              <a:t>Ilbo</a:t>
            </a:r>
            <a:r>
              <a:rPr lang="en-US" altLang="ko-KR" sz="1800" dirty="0"/>
              <a:t>)</a:t>
            </a:r>
          </a:p>
          <a:p>
            <a:pPr fontAlgn="base"/>
            <a:r>
              <a:rPr lang="en-US" altLang="ko-KR" sz="1800" dirty="0" smtClean="0"/>
              <a:t>Inauguration </a:t>
            </a:r>
            <a:r>
              <a:rPr lang="en-US" altLang="ko-KR" sz="1800" dirty="0"/>
              <a:t>of business agency for Bible Theme Park ‘Holy Land’ </a:t>
            </a:r>
            <a:endParaRPr lang="en-US" altLang="ko-KR" sz="1800" dirty="0" smtClean="0"/>
          </a:p>
          <a:p>
            <a:pPr fontAlgn="base"/>
            <a:r>
              <a:rPr lang="en-US" altLang="ko-KR" sz="1800" dirty="0"/>
              <a:t>Crown Han </a:t>
            </a:r>
            <a:r>
              <a:rPr lang="en-US" altLang="ko-KR" sz="1800" dirty="0" err="1"/>
              <a:t>Seong</a:t>
            </a:r>
            <a:r>
              <a:rPr lang="en-US" altLang="ko-KR" sz="1800" dirty="0"/>
              <a:t>-Ho(ethnic Chinese) special adviser and Lee Jang-</a:t>
            </a:r>
            <a:r>
              <a:rPr lang="en-US" altLang="ko-KR" sz="1800" dirty="0" err="1"/>
              <a:t>Jak</a:t>
            </a:r>
            <a:r>
              <a:rPr lang="en-US" altLang="ko-KR" sz="1800" dirty="0"/>
              <a:t>(Chinese)special advisory </a:t>
            </a:r>
            <a:r>
              <a:rPr lang="en-US" altLang="ko-KR" sz="1800" dirty="0" smtClean="0"/>
              <a:t>commissioner</a:t>
            </a:r>
          </a:p>
          <a:p>
            <a:pPr fontAlgn="base"/>
            <a:r>
              <a:rPr lang="en-US" altLang="ko-KR" sz="1800" dirty="0"/>
              <a:t>Holding World Journalist </a:t>
            </a:r>
            <a:r>
              <a:rPr lang="en-US" altLang="ko-KR" sz="1800" dirty="0" smtClean="0"/>
              <a:t>Conference</a:t>
            </a:r>
          </a:p>
          <a:p>
            <a:pPr fontAlgn="base"/>
            <a:r>
              <a:rPr lang="en-US" altLang="ko-KR" sz="1800" dirty="0"/>
              <a:t>Conclusion of MOU with Korea Small Business and Small Commerce and Industry Association </a:t>
            </a:r>
          </a:p>
          <a:p>
            <a:pPr fontAlgn="base"/>
            <a:r>
              <a:rPr lang="en-US" altLang="ko-KR" sz="1800" dirty="0"/>
              <a:t>Holding Special Press Conference by Korean religious leaders for announcement of letter of plea to ordinary persons’ economy revival </a:t>
            </a:r>
          </a:p>
          <a:p>
            <a:pPr fontAlgn="base"/>
            <a:r>
              <a:rPr lang="en-US" altLang="ko-KR" sz="1800" dirty="0"/>
              <a:t>Conclusion of Korea-China Cultural Exchange Friendly Agreement with Department of Cultural Exchange of overseas Korean Union in China </a:t>
            </a:r>
          </a:p>
          <a:p>
            <a:pPr fontAlgn="base"/>
            <a:r>
              <a:rPr lang="en-US" altLang="ko-KR" sz="1800" dirty="0"/>
              <a:t>Jang Chung-</a:t>
            </a:r>
            <a:r>
              <a:rPr lang="en-US" altLang="ko-KR" sz="1800" dirty="0" err="1"/>
              <a:t>Sik</a:t>
            </a:r>
            <a:r>
              <a:rPr lang="en-US" altLang="ko-KR" sz="1800" dirty="0"/>
              <a:t>, Inauguration of representative president(current honorary president of </a:t>
            </a:r>
            <a:r>
              <a:rPr lang="en-US" altLang="ko-KR" sz="1800" dirty="0" err="1"/>
              <a:t>Dankook</a:t>
            </a:r>
            <a:r>
              <a:rPr lang="en-US" altLang="ko-KR" sz="1800" dirty="0"/>
              <a:t> University) </a:t>
            </a:r>
          </a:p>
          <a:p>
            <a:pPr fontAlgn="base"/>
            <a:r>
              <a:rPr lang="en-US" altLang="ko-KR" sz="1800" dirty="0"/>
              <a:t>The Blue House Visit Event of our association executive group and overseas Korean press corps (at the Guest House of the Blue House)</a:t>
            </a:r>
          </a:p>
          <a:p>
            <a:pPr marL="0" indent="0" fontAlgn="base">
              <a:buNone/>
            </a:pPr>
            <a:endParaRPr lang="en-US" altLang="ko-KR" sz="1800" dirty="0"/>
          </a:p>
        </p:txBody>
      </p:sp>
      <p:sp>
        <p:nvSpPr>
          <p:cNvPr id="3" name="제목 2"/>
          <p:cNvSpPr>
            <a:spLocks noGrp="1"/>
          </p:cNvSpPr>
          <p:nvPr>
            <p:ph type="title"/>
          </p:nvPr>
        </p:nvSpPr>
        <p:spPr/>
        <p:txBody>
          <a:bodyPr/>
          <a:lstStyle/>
          <a:p>
            <a:r>
              <a:rPr lang="en-US" altLang="ko-KR" dirty="0" smtClean="0"/>
              <a:t>2009</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27</a:t>
            </a:fld>
            <a:endParaRPr lang="en-US"/>
          </a:p>
        </p:txBody>
      </p:sp>
    </p:spTree>
    <p:extLst>
      <p:ext uri="{BB962C8B-B14F-4D97-AF65-F5344CB8AC3E}">
        <p14:creationId xmlns:p14="http://schemas.microsoft.com/office/powerpoint/2010/main" val="191866530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smtClean="0"/>
              <a:t>Invitation </a:t>
            </a:r>
            <a:r>
              <a:rPr lang="en-US" altLang="ko-KR" sz="1800" dirty="0"/>
              <a:t>E</a:t>
            </a:r>
            <a:r>
              <a:rPr lang="en-US" altLang="ko-KR" sz="1800" dirty="0" smtClean="0"/>
              <a:t>vent </a:t>
            </a:r>
            <a:r>
              <a:rPr lang="en-US" altLang="ko-KR" sz="1800" dirty="0"/>
              <a:t>of executive group of China reconciliation and Unification Promotion Association</a:t>
            </a:r>
          </a:p>
          <a:p>
            <a:pPr fontAlgn="base"/>
            <a:r>
              <a:rPr lang="en-US" altLang="ko-KR" sz="1800" dirty="0"/>
              <a:t>Registration No.99 as Non-profit organizations under the Ministry of Foreign Affairs</a:t>
            </a:r>
          </a:p>
          <a:p>
            <a:pPr fontAlgn="base"/>
            <a:r>
              <a:rPr lang="en-US" altLang="ko-KR" sz="1800" dirty="0"/>
              <a:t>A</a:t>
            </a:r>
            <a:r>
              <a:rPr lang="en-US" altLang="ko-KR" sz="1800" dirty="0" smtClean="0"/>
              <a:t>pproval </a:t>
            </a:r>
            <a:r>
              <a:rPr lang="en-US" altLang="ko-KR" sz="1800" dirty="0"/>
              <a:t>as designated donation association (public notice by the Ministry of Strategy and Finance No. 2010-86) </a:t>
            </a:r>
          </a:p>
          <a:p>
            <a:pPr fontAlgn="base"/>
            <a:r>
              <a:rPr lang="en-US" altLang="ko-KR" sz="1800" dirty="0"/>
              <a:t>Opening Korea-China international environmental forums and press tour.</a:t>
            </a:r>
          </a:p>
          <a:p>
            <a:pPr fontAlgn="base"/>
            <a:r>
              <a:rPr lang="en-US" altLang="ko-KR" sz="1800" dirty="0"/>
              <a:t>Holding </a:t>
            </a:r>
            <a:r>
              <a:rPr lang="en-US" altLang="ko-KR" sz="1800" dirty="0" err="1" smtClean="0"/>
              <a:t>Gok</a:t>
            </a:r>
            <a:r>
              <a:rPr lang="en-US" altLang="ko-KR" sz="1800" dirty="0" smtClean="0"/>
              <a:t>-gang </a:t>
            </a:r>
            <a:r>
              <a:rPr lang="en-US" altLang="ko-KR" sz="1800" dirty="0"/>
              <a:t>River International Carnival in Xian, China</a:t>
            </a:r>
            <a:r>
              <a:rPr lang="en-US" altLang="ko-KR" sz="1800" dirty="0" smtClean="0"/>
              <a:t>.</a:t>
            </a:r>
          </a:p>
          <a:p>
            <a:pPr fontAlgn="base"/>
            <a:r>
              <a:rPr lang="en-US" altLang="ko-KR" sz="1800" dirty="0"/>
              <a:t> Holding Mutual Business Cooperation Meeting with Association of Koreans Living in Korea under the invitation of Chinese ambassador </a:t>
            </a:r>
          </a:p>
          <a:p>
            <a:pPr fontAlgn="base"/>
            <a:r>
              <a:rPr lang="en-US" altLang="ko-KR" sz="1800" dirty="0"/>
              <a:t>Incheon Metropolitan City Tour with Chinese newspaper media press located in Korea</a:t>
            </a:r>
          </a:p>
          <a:p>
            <a:pPr fontAlgn="base"/>
            <a:r>
              <a:rPr lang="en-US" altLang="ko-KR" sz="1800" dirty="0"/>
              <a:t>Invitation gathering of Chinese newspaper media press located in Korea </a:t>
            </a:r>
          </a:p>
        </p:txBody>
      </p:sp>
      <p:sp>
        <p:nvSpPr>
          <p:cNvPr id="3" name="제목 2"/>
          <p:cNvSpPr>
            <a:spLocks noGrp="1"/>
          </p:cNvSpPr>
          <p:nvPr>
            <p:ph type="title"/>
          </p:nvPr>
        </p:nvSpPr>
        <p:spPr/>
        <p:txBody>
          <a:bodyPr/>
          <a:lstStyle/>
          <a:p>
            <a:r>
              <a:rPr lang="en-US" altLang="ko-KR" dirty="0" smtClean="0"/>
              <a:t>2010</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28</a:t>
            </a:fld>
            <a:endParaRPr lang="en-US"/>
          </a:p>
        </p:txBody>
      </p:sp>
    </p:spTree>
    <p:extLst>
      <p:ext uri="{BB962C8B-B14F-4D97-AF65-F5344CB8AC3E}">
        <p14:creationId xmlns:p14="http://schemas.microsoft.com/office/powerpoint/2010/main" val="347341138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a:t>Conclusion of MOU for Opening International Exchange college in </a:t>
            </a:r>
            <a:r>
              <a:rPr lang="en-US" altLang="ko-KR" sz="1800" dirty="0" err="1"/>
              <a:t>Yeon-byeon</a:t>
            </a:r>
            <a:r>
              <a:rPr lang="en-US" altLang="ko-KR" sz="1800" dirty="0"/>
              <a:t> University</a:t>
            </a:r>
          </a:p>
          <a:p>
            <a:pPr fontAlgn="base"/>
            <a:r>
              <a:rPr lang="en-US" altLang="ko-KR" sz="1800" dirty="0" smtClean="0"/>
              <a:t>Sign </a:t>
            </a:r>
            <a:r>
              <a:rPr lang="en-US" altLang="ko-KR" sz="1800" dirty="0"/>
              <a:t>MOU for the 20th memorial event of diplomatic relations between Korea and China with National Enterprise of Tour, International Conference, </a:t>
            </a:r>
            <a:r>
              <a:rPr lang="en-US" altLang="ko-KR" sz="1800" dirty="0" smtClean="0"/>
              <a:t>Exhibition(Ltd.)</a:t>
            </a:r>
            <a:endParaRPr lang="en-US" altLang="ko-KR" sz="1800" dirty="0"/>
          </a:p>
          <a:p>
            <a:pPr fontAlgn="base"/>
            <a:r>
              <a:rPr lang="en-US" altLang="ko-KR" sz="1800" dirty="0"/>
              <a:t>Opening M</a:t>
            </a:r>
            <a:r>
              <a:rPr lang="en-US" altLang="ko-KR" sz="1800" dirty="0" smtClean="0"/>
              <a:t>ovement </a:t>
            </a:r>
            <a:r>
              <a:rPr lang="en-US" altLang="ko-KR" sz="1800" dirty="0"/>
              <a:t>for Korean </a:t>
            </a:r>
            <a:r>
              <a:rPr lang="en-US" altLang="ko-KR" sz="1800" dirty="0" smtClean="0"/>
              <a:t>Funeral </a:t>
            </a:r>
            <a:r>
              <a:rPr lang="en-US" altLang="ko-KR" sz="1800" dirty="0"/>
              <a:t>C</a:t>
            </a:r>
            <a:r>
              <a:rPr lang="en-US" altLang="ko-KR" sz="1800" dirty="0" smtClean="0"/>
              <a:t>ulture </a:t>
            </a:r>
            <a:r>
              <a:rPr lang="en-US" altLang="ko-KR" sz="1800" dirty="0"/>
              <a:t>I</a:t>
            </a:r>
            <a:r>
              <a:rPr lang="en-US" altLang="ko-KR" sz="1800" dirty="0" smtClean="0"/>
              <a:t>mprovement </a:t>
            </a:r>
          </a:p>
          <a:p>
            <a:pPr fontAlgn="base"/>
            <a:r>
              <a:rPr lang="en-US" altLang="ko-KR" sz="1800" dirty="0" smtClean="0"/>
              <a:t>Free </a:t>
            </a:r>
            <a:r>
              <a:rPr lang="en-US" altLang="ko-KR" sz="1800" dirty="0"/>
              <a:t>issue and spread of calendar series of “Oh, forgotten churches of north fatherland!” </a:t>
            </a:r>
          </a:p>
        </p:txBody>
      </p:sp>
      <p:sp>
        <p:nvSpPr>
          <p:cNvPr id="3" name="제목 2"/>
          <p:cNvSpPr>
            <a:spLocks noGrp="1"/>
          </p:cNvSpPr>
          <p:nvPr>
            <p:ph type="title"/>
          </p:nvPr>
        </p:nvSpPr>
        <p:spPr/>
        <p:txBody>
          <a:bodyPr/>
          <a:lstStyle/>
          <a:p>
            <a:r>
              <a:rPr lang="en-US" altLang="ko-KR" dirty="0" smtClean="0"/>
              <a:t>2011</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29</a:t>
            </a:fld>
            <a:endParaRPr lang="en-US"/>
          </a:p>
        </p:txBody>
      </p:sp>
    </p:spTree>
    <p:extLst>
      <p:ext uri="{BB962C8B-B14F-4D97-AF65-F5344CB8AC3E}">
        <p14:creationId xmlns:p14="http://schemas.microsoft.com/office/powerpoint/2010/main" val="71044387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US" altLang="ko-KR" dirty="0">
                <a:latin typeface="Malgun Gothic" pitchFamily="34" charset="-127"/>
                <a:ea typeface="Malgun Gothic" pitchFamily="34" charset="-127"/>
              </a:rPr>
              <a:t/>
            </a:r>
            <a:br>
              <a:rPr lang="en-US" altLang="ko-KR" dirty="0">
                <a:latin typeface="Malgun Gothic" pitchFamily="34" charset="-127"/>
                <a:ea typeface="Malgun Gothic" pitchFamily="34" charset="-127"/>
              </a:rPr>
            </a:br>
            <a:r>
              <a:rPr lang="en-US" altLang="ko-KR" dirty="0"/>
              <a:t> Association </a:t>
            </a:r>
            <a:r>
              <a:rPr lang="en-US" altLang="ko-KR" dirty="0" smtClean="0"/>
              <a:t>Member</a:t>
            </a:r>
            <a:endParaRPr lang="en-US" sz="4000" b="1" i="0" dirty="0">
              <a:solidFill>
                <a:schemeClr val="bg1"/>
              </a:solidFill>
              <a:latin typeface="Malgun Gothic" pitchFamily="34" charset="-127"/>
              <a:ea typeface="Malgun Gothic" pitchFamily="34" charset="-127"/>
            </a:endParaRPr>
          </a:p>
        </p:txBody>
      </p:sp>
      <p:sp>
        <p:nvSpPr>
          <p:cNvPr id="3" name="Subtitle 2"/>
          <p:cNvSpPr>
            <a:spLocks noGrp="1"/>
          </p:cNvSpPr>
          <p:nvPr>
            <p:ph type="subTitle" idx="1"/>
          </p:nvPr>
        </p:nvSpPr>
        <p:spPr/>
        <p:txBody>
          <a:bodyPr/>
          <a:lstStyle/>
          <a:p>
            <a:endParaRPr lang="en-US" altLang="ko-KR" dirty="0"/>
          </a:p>
          <a:p>
            <a:endParaRPr lang="ko-KR" altLang="ko-KR" dirty="0"/>
          </a:p>
          <a:p>
            <a:pPr marL="0" indent="0" algn="ctr">
              <a:buNone/>
            </a:pPr>
            <a:endParaRPr lang="en-US" b="0" i="0" dirty="0">
              <a:solidFill>
                <a:schemeClr val="bg1">
                  <a:lumMod val="95000"/>
                </a:schemeClr>
              </a:solidFill>
              <a:latin typeface="Malgun Gothic" pitchFamily="34" charset="-127"/>
              <a:ea typeface="Malgun Gothic" pitchFamily="34" charset="-127"/>
            </a:endParaRPr>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a:t>
            </a:fld>
            <a:endParaRPr lang="en-US"/>
          </a:p>
        </p:txBody>
      </p:sp>
    </p:spTree>
    <p:extLst>
      <p:ext uri="{BB962C8B-B14F-4D97-AF65-F5344CB8AC3E}">
        <p14:creationId xmlns:p14="http://schemas.microsoft.com/office/powerpoint/2010/main" val="884946355"/>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err="1"/>
              <a:t>Gwon</a:t>
            </a:r>
            <a:r>
              <a:rPr lang="en-US" altLang="ko-KR" sz="1800" dirty="0"/>
              <a:t> </a:t>
            </a:r>
            <a:r>
              <a:rPr lang="en-US" altLang="ko-KR" sz="1800" dirty="0" err="1"/>
              <a:t>Yeong-Hae</a:t>
            </a:r>
            <a:r>
              <a:rPr lang="en-US" altLang="ko-KR" sz="1800" dirty="0"/>
              <a:t>, inauguration as the second president of Korean Informational Association</a:t>
            </a:r>
          </a:p>
          <a:p>
            <a:pPr fontAlgn="base"/>
            <a:r>
              <a:rPr lang="en-US" altLang="ko-KR" sz="1800" dirty="0"/>
              <a:t>Holding World Peace Concert and appointment ceremony of international goodwill ambassador for successful end of International Nuclear Security Summit </a:t>
            </a:r>
          </a:p>
          <a:p>
            <a:pPr fontAlgn="base"/>
            <a:r>
              <a:rPr lang="en-US" altLang="ko-KR" sz="1800" dirty="0"/>
              <a:t>Opening 2012 Seoul Peace Concert KBS which held at the same time by the name of “My Love, My Country”, special memorial edition of the second year of North Korea’s attacks on </a:t>
            </a:r>
            <a:r>
              <a:rPr lang="en-US" altLang="ko-KR" sz="1800" dirty="0" err="1" smtClean="0"/>
              <a:t>Cheon</a:t>
            </a:r>
            <a:r>
              <a:rPr lang="en-US" altLang="ko-KR" sz="1800" dirty="0" smtClean="0"/>
              <a:t>-an </a:t>
            </a:r>
            <a:r>
              <a:rPr lang="en-US" altLang="ko-KR" sz="1800" dirty="0"/>
              <a:t>naval vessel, </a:t>
            </a:r>
          </a:p>
          <a:p>
            <a:pPr fontAlgn="base"/>
            <a:r>
              <a:rPr lang="en-US" altLang="ko-KR" sz="1800" dirty="0"/>
              <a:t>Holding Photo Exhibition as special project for the 62</a:t>
            </a:r>
            <a:r>
              <a:rPr lang="en-US" altLang="ko-KR" sz="1800" baseline="30000" dirty="0"/>
              <a:t>nd</a:t>
            </a:r>
            <a:r>
              <a:rPr lang="en-US" altLang="ko-KR" sz="1800" dirty="0"/>
              <a:t> anniversary of the Korean War outbreak by the name of “Oh, Korean War and forgotten churches of north fatherland</a:t>
            </a:r>
            <a:r>
              <a:rPr lang="en-US" altLang="ko-KR" sz="1800" dirty="0" smtClean="0"/>
              <a:t>!”</a:t>
            </a:r>
          </a:p>
          <a:p>
            <a:pPr fontAlgn="base"/>
            <a:r>
              <a:rPr lang="en-US" altLang="ko-KR" sz="1800" dirty="0"/>
              <a:t> Floral Tribute to Monument to Thailand veterans of the Korean War and opening founding event of Thailand–Korea Friendship society</a:t>
            </a:r>
          </a:p>
          <a:p>
            <a:pPr fontAlgn="base"/>
            <a:r>
              <a:rPr lang="en-US" altLang="ko-KR" sz="1800" dirty="0"/>
              <a:t>Opening Exhibition before start of traveling exhibition by the name of “Oh, forgotten churches of north fatherland!” </a:t>
            </a:r>
          </a:p>
          <a:p>
            <a:pPr fontAlgn="base"/>
            <a:r>
              <a:rPr lang="en-US" altLang="ko-KR" sz="1800" dirty="0"/>
              <a:t>Invitation Concert of pastor Yoon </a:t>
            </a:r>
            <a:r>
              <a:rPr lang="en-US" altLang="ko-KR" sz="1800" dirty="0" err="1"/>
              <a:t>Hyang-gi</a:t>
            </a:r>
            <a:r>
              <a:rPr lang="en-US" altLang="ko-KR" sz="1800" dirty="0"/>
              <a:t> by the name of “Korean church and Hope-Sharing concert”</a:t>
            </a:r>
          </a:p>
          <a:p>
            <a:pPr fontAlgn="base"/>
            <a:r>
              <a:rPr lang="en-US" altLang="ko-KR" sz="1800" dirty="0"/>
              <a:t>2012 Erection Ceremony of Pyongyang-Seoul Peaceful Reunification Movement</a:t>
            </a:r>
          </a:p>
          <a:p>
            <a:pPr fontAlgn="base"/>
            <a:r>
              <a:rPr lang="en-US" altLang="ko-KR" sz="1800" dirty="0"/>
              <a:t>Issue and Supply of 2013 calendars</a:t>
            </a:r>
          </a:p>
          <a:p>
            <a:pPr fontAlgn="base"/>
            <a:r>
              <a:rPr lang="en-US" altLang="ko-KR" sz="1800" dirty="0"/>
              <a:t>Hosting ‘Korea Unification and Culture Festival’ and Award </a:t>
            </a:r>
            <a:r>
              <a:rPr lang="en-US" altLang="ko-KR" sz="1800" dirty="0" smtClean="0"/>
              <a:t>Ceremony</a:t>
            </a:r>
            <a:endParaRPr lang="en-US" altLang="ko-KR" sz="1800" dirty="0"/>
          </a:p>
        </p:txBody>
      </p:sp>
      <p:sp>
        <p:nvSpPr>
          <p:cNvPr id="3" name="제목 2"/>
          <p:cNvSpPr>
            <a:spLocks noGrp="1"/>
          </p:cNvSpPr>
          <p:nvPr>
            <p:ph type="title"/>
          </p:nvPr>
        </p:nvSpPr>
        <p:spPr/>
        <p:txBody>
          <a:bodyPr/>
          <a:lstStyle/>
          <a:p>
            <a:r>
              <a:rPr lang="en-US" altLang="ko-KR" dirty="0" smtClean="0"/>
              <a:t>2012</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30</a:t>
            </a:fld>
            <a:endParaRPr lang="en-US"/>
          </a:p>
        </p:txBody>
      </p:sp>
    </p:spTree>
    <p:extLst>
      <p:ext uri="{BB962C8B-B14F-4D97-AF65-F5344CB8AC3E}">
        <p14:creationId xmlns:p14="http://schemas.microsoft.com/office/powerpoint/2010/main" val="3152737833"/>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0" y="1607211"/>
            <a:ext cx="9143999" cy="5250789"/>
          </a:xfrm>
        </p:spPr>
        <p:txBody>
          <a:bodyPr/>
          <a:lstStyle/>
          <a:p>
            <a:pPr fontAlgn="base"/>
            <a:r>
              <a:rPr lang="en-US" altLang="ko-KR" sz="1700" dirty="0"/>
              <a:t>O</a:t>
            </a:r>
            <a:r>
              <a:rPr lang="en-US" altLang="ko-KR" sz="1700" dirty="0" smtClean="0"/>
              <a:t>pening </a:t>
            </a:r>
            <a:r>
              <a:rPr lang="en-US" altLang="ko-KR" sz="1700" dirty="0"/>
              <a:t>tour event for return for favor to countries participating in Korea War on the occasion of the 60th anniversary of Korean War Armistice (co-hosted by Ministry of Patriots and Veterans Affairs and Kook-min </a:t>
            </a:r>
            <a:r>
              <a:rPr lang="en-US" altLang="ko-KR" sz="1700" dirty="0" err="1"/>
              <a:t>Ilbo</a:t>
            </a:r>
            <a:r>
              <a:rPr lang="en-US" altLang="ko-KR" sz="1700" dirty="0"/>
              <a:t>) </a:t>
            </a:r>
          </a:p>
          <a:p>
            <a:pPr fontAlgn="base"/>
            <a:r>
              <a:rPr lang="en-US" altLang="ko-KR" sz="1700" dirty="0"/>
              <a:t>Production and Spread of ‘return for favor medal’ </a:t>
            </a:r>
            <a:r>
              <a:rPr lang="en-US" altLang="ko-KR" sz="1700" dirty="0" err="1"/>
              <a:t>maded</a:t>
            </a:r>
            <a:r>
              <a:rPr lang="en-US" altLang="ko-KR" sz="1700" dirty="0"/>
              <a:t> of melted rusty barbed wires from DMZ</a:t>
            </a:r>
          </a:p>
          <a:p>
            <a:pPr fontAlgn="base"/>
            <a:r>
              <a:rPr lang="en-US" altLang="ko-KR" sz="1700" dirty="0"/>
              <a:t>Starting Publishing and Spread Movement of 500,000 copies of photo book “Korea Reborn” supply (joint-hosted with Pentagon, USA) </a:t>
            </a:r>
          </a:p>
          <a:p>
            <a:pPr fontAlgn="base"/>
            <a:r>
              <a:rPr lang="en-US" altLang="ko-KR" sz="1700" dirty="0"/>
              <a:t>Holding Opening Ceremony of World Peace Festival ‘</a:t>
            </a:r>
            <a:r>
              <a:rPr lang="en-US" altLang="ko-KR" sz="1700" dirty="0" err="1"/>
              <a:t>Arirang</a:t>
            </a:r>
            <a:r>
              <a:rPr lang="en-US" altLang="ko-KR" sz="1700" dirty="0"/>
              <a:t>’ and transfer ceremony of ‘return for favor medal’ to American Veterans in the Korean War in Washington D.C., </a:t>
            </a:r>
            <a:r>
              <a:rPr lang="en-US" altLang="ko-KR" sz="1700" dirty="0" smtClean="0"/>
              <a:t>USA</a:t>
            </a:r>
          </a:p>
          <a:p>
            <a:pPr fontAlgn="base"/>
            <a:r>
              <a:rPr lang="en-US" altLang="ko-KR" sz="1700" dirty="0"/>
              <a:t>Starting ‘Peace Korea Campaign’ and launching peace </a:t>
            </a:r>
            <a:r>
              <a:rPr lang="en-US" altLang="ko-KR" sz="1700" dirty="0" err="1"/>
              <a:t>korea</a:t>
            </a:r>
            <a:r>
              <a:rPr lang="en-US" altLang="ko-KR" sz="1700" dirty="0"/>
              <a:t> launching its associated card </a:t>
            </a:r>
          </a:p>
          <a:p>
            <a:pPr fontAlgn="base"/>
            <a:r>
              <a:rPr lang="en-US" altLang="ko-KR" sz="1700" dirty="0"/>
              <a:t>Production of ‘Return for Favor Medal’ made of metal equipment used by Korean workers </a:t>
            </a:r>
            <a:r>
              <a:rPr lang="en-US" altLang="ko-KR" sz="1700" dirty="0" err="1"/>
              <a:t>sented</a:t>
            </a:r>
            <a:r>
              <a:rPr lang="en-US" altLang="ko-KR" sz="1700" dirty="0"/>
              <a:t> to Germany in the 1960s for giving to them</a:t>
            </a:r>
          </a:p>
          <a:p>
            <a:pPr fontAlgn="base"/>
            <a:r>
              <a:rPr lang="en-US" altLang="ko-KR" sz="1700" dirty="0"/>
              <a:t>‘Return for Favor Medal’ is designated as official medal for American Veterans in the Korean War and its certificate is issued by the U.S. federal government </a:t>
            </a:r>
          </a:p>
          <a:p>
            <a:pPr fontAlgn="base"/>
            <a:r>
              <a:rPr lang="en-US" altLang="ko-KR" sz="1700" dirty="0"/>
              <a:t>Having broadcast interview for ‘Return for Favor’ Tour Event of the 60th anniversary of Korean War Armistice in Korean </a:t>
            </a:r>
            <a:r>
              <a:rPr lang="en-US" altLang="ko-KR" sz="1700" dirty="0" smtClean="0"/>
              <a:t>TV</a:t>
            </a:r>
          </a:p>
          <a:p>
            <a:pPr fontAlgn="base"/>
            <a:r>
              <a:rPr lang="en-US" altLang="ko-KR" sz="1700" dirty="0"/>
              <a:t>Inviting delegation of Korean Informational Association at the official memorial event of the 60th anniversary of Korean War Armistice by the U.S. federal government </a:t>
            </a:r>
          </a:p>
          <a:p>
            <a:pPr fontAlgn="base"/>
            <a:r>
              <a:rPr lang="en-US" altLang="ko-KR" sz="1700" dirty="0"/>
              <a:t>Delivering ‘Return for Favor Medal’ to American Veterans in the Korean War by delegation of Korean Informational Association at the official memorial event of the 60th anniversary of Korean War Armistice (</a:t>
            </a:r>
            <a:r>
              <a:rPr lang="en-US" altLang="ko-KR" sz="1700" dirty="0" err="1"/>
              <a:t>U.S.President</a:t>
            </a:r>
            <a:r>
              <a:rPr lang="en-US" altLang="ko-KR" sz="1700" dirty="0"/>
              <a:t> Barack Obama attended</a:t>
            </a:r>
            <a:r>
              <a:rPr lang="en-US" altLang="ko-KR" sz="1700" dirty="0" smtClean="0"/>
              <a:t>)</a:t>
            </a:r>
            <a:endParaRPr lang="en-US" altLang="ko-KR" sz="1700" dirty="0"/>
          </a:p>
        </p:txBody>
      </p:sp>
      <p:sp>
        <p:nvSpPr>
          <p:cNvPr id="3" name="제목 2"/>
          <p:cNvSpPr>
            <a:spLocks noGrp="1"/>
          </p:cNvSpPr>
          <p:nvPr>
            <p:ph type="title"/>
          </p:nvPr>
        </p:nvSpPr>
        <p:spPr/>
        <p:txBody>
          <a:bodyPr/>
          <a:lstStyle/>
          <a:p>
            <a:r>
              <a:rPr lang="en-US" altLang="ko-KR" dirty="0" smtClean="0"/>
              <a:t>2013-1</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31</a:t>
            </a:fld>
            <a:endParaRPr lang="en-US"/>
          </a:p>
        </p:txBody>
      </p:sp>
    </p:spTree>
    <p:extLst>
      <p:ext uri="{BB962C8B-B14F-4D97-AF65-F5344CB8AC3E}">
        <p14:creationId xmlns:p14="http://schemas.microsoft.com/office/powerpoint/2010/main" val="359984166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301083" y="1613141"/>
            <a:ext cx="8664497" cy="4919740"/>
          </a:xfrm>
        </p:spPr>
        <p:txBody>
          <a:bodyPr/>
          <a:lstStyle/>
          <a:p>
            <a:pPr fontAlgn="base"/>
            <a:r>
              <a:rPr lang="en-US" altLang="ko-KR" sz="1800" dirty="0" smtClean="0"/>
              <a:t>U.S</a:t>
            </a:r>
            <a:r>
              <a:rPr lang="en-US" altLang="ko-KR" sz="1800" dirty="0"/>
              <a:t>. federal government issues three species of commemorative stamps related to </a:t>
            </a:r>
            <a:r>
              <a:rPr lang="en-US" altLang="ko-KR" sz="1800" dirty="0" smtClean="0"/>
              <a:t>‘Return </a:t>
            </a:r>
            <a:r>
              <a:rPr lang="en-US" altLang="ko-KR" sz="1800" dirty="0"/>
              <a:t>for </a:t>
            </a:r>
            <a:r>
              <a:rPr lang="en-US" altLang="ko-KR" sz="1800" dirty="0" smtClean="0"/>
              <a:t>Favor </a:t>
            </a:r>
            <a:r>
              <a:rPr lang="en-US" altLang="ko-KR" sz="1800" dirty="0"/>
              <a:t>M</a:t>
            </a:r>
            <a:r>
              <a:rPr lang="en-US" altLang="ko-KR" sz="1800" dirty="0" smtClean="0"/>
              <a:t>edal</a:t>
            </a:r>
            <a:r>
              <a:rPr lang="en-US" altLang="ko-KR" sz="1800" dirty="0" smtClean="0"/>
              <a:t>’</a:t>
            </a:r>
          </a:p>
          <a:p>
            <a:pPr fontAlgn="base"/>
            <a:r>
              <a:rPr lang="en-US" altLang="ko-KR" sz="1800" dirty="0"/>
              <a:t>Holding Groundbreaking Ceremony for the Monument of Korea Peace Bell </a:t>
            </a:r>
          </a:p>
          <a:p>
            <a:pPr fontAlgn="base"/>
            <a:r>
              <a:rPr lang="en-US" altLang="ko-KR" sz="1800" dirty="0"/>
              <a:t>Issue and Supply of 2014 calendar</a:t>
            </a:r>
          </a:p>
          <a:p>
            <a:pPr fontAlgn="base"/>
            <a:r>
              <a:rPr lang="en-US" altLang="ko-KR" sz="1800" dirty="0"/>
              <a:t>Free issue and spread of 2014 calendar in series of “Oh, forgotten churches of north fatherland!” </a:t>
            </a:r>
          </a:p>
          <a:p>
            <a:pPr fontAlgn="base"/>
            <a:r>
              <a:rPr lang="en-US" altLang="ko-KR" sz="1800" dirty="0"/>
              <a:t>Holding Dedication Ceremony for the Monument of Korea Peace Bell</a:t>
            </a:r>
          </a:p>
          <a:p>
            <a:pPr fontAlgn="base"/>
            <a:r>
              <a:rPr lang="en-US" altLang="ko-KR" sz="1800" dirty="0"/>
              <a:t>Holding Re-evaluation of the Korea War Forum on the occasion of </a:t>
            </a:r>
            <a:r>
              <a:rPr lang="en-US" altLang="ko-KR" sz="1800" dirty="0" err="1"/>
              <a:t>of</a:t>
            </a:r>
            <a:r>
              <a:rPr lang="en-US" altLang="ko-KR" sz="1800" dirty="0"/>
              <a:t> the 60th anniversary of the Korea War </a:t>
            </a:r>
            <a:r>
              <a:rPr lang="en-US" altLang="ko-KR" sz="1800" dirty="0" smtClean="0"/>
              <a:t>Ceasefire</a:t>
            </a:r>
          </a:p>
          <a:p>
            <a:pPr fontAlgn="base"/>
            <a:r>
              <a:rPr lang="en-US" altLang="ko-KR" sz="1800" dirty="0"/>
              <a:t>Holding World Peace Festival ‘</a:t>
            </a:r>
            <a:r>
              <a:rPr lang="en-US" altLang="ko-KR" sz="1800" dirty="0" err="1"/>
              <a:t>Arirang</a:t>
            </a:r>
            <a:r>
              <a:rPr lang="en-US" altLang="ko-KR" sz="1800" dirty="0"/>
              <a:t>’ in the Republic of South Africa as part of ‘Return for Favor’ abroad tour event of the 60th anniversary of Korean War Armistice </a:t>
            </a:r>
          </a:p>
          <a:p>
            <a:pPr fontAlgn="base"/>
            <a:r>
              <a:rPr lang="en-US" altLang="ko-KR" sz="1800" dirty="0"/>
              <a:t>Aiding flooded area of North Korea with fall season vegetable seeds </a:t>
            </a:r>
          </a:p>
          <a:p>
            <a:pPr fontAlgn="base"/>
            <a:r>
              <a:rPr lang="en-US" altLang="ko-KR" sz="1800" dirty="0"/>
              <a:t>Korean Informational Association receives the plaque of appreciation for ‘return for favor medal’ to American Veterans in the Korean War from the U.S. government</a:t>
            </a:r>
          </a:p>
          <a:p>
            <a:pPr fontAlgn="base"/>
            <a:r>
              <a:rPr lang="en-US" altLang="ko-KR" sz="1800" dirty="0"/>
              <a:t>Supporting raining clothes and uniforms, etc. for Germany participants in the 94th National Games </a:t>
            </a:r>
          </a:p>
          <a:p>
            <a:r>
              <a:rPr lang="en-US" altLang="ko-KR" sz="1800" dirty="0" err="1"/>
              <a:t>Arirang</a:t>
            </a:r>
            <a:r>
              <a:rPr lang="en-US" altLang="ko-KR" sz="1800" dirty="0"/>
              <a:t> Concert for ‘Return for Favor’, South Africa Event as part of touring countries participating in the 60th anniversary of the outage since the Korean War. </a:t>
            </a:r>
          </a:p>
          <a:p>
            <a:pPr fontAlgn="base"/>
            <a:endParaRPr lang="en-US" altLang="ko-KR" sz="1800" dirty="0"/>
          </a:p>
          <a:p>
            <a:pPr fontAlgn="base"/>
            <a:endParaRPr lang="en-US" altLang="ko-KR" sz="1800" dirty="0"/>
          </a:p>
          <a:p>
            <a:endParaRPr lang="ko-KR" altLang="en-US" dirty="0"/>
          </a:p>
        </p:txBody>
      </p:sp>
      <p:sp>
        <p:nvSpPr>
          <p:cNvPr id="3" name="제목 2"/>
          <p:cNvSpPr>
            <a:spLocks noGrp="1"/>
          </p:cNvSpPr>
          <p:nvPr>
            <p:ph type="title"/>
          </p:nvPr>
        </p:nvSpPr>
        <p:spPr/>
        <p:txBody>
          <a:bodyPr/>
          <a:lstStyle/>
          <a:p>
            <a:r>
              <a:rPr lang="en-US" altLang="ko-KR" dirty="0" smtClean="0"/>
              <a:t>2013-2</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32</a:t>
            </a:fld>
            <a:endParaRPr lang="en-US"/>
          </a:p>
        </p:txBody>
      </p:sp>
    </p:spTree>
    <p:extLst>
      <p:ext uri="{BB962C8B-B14F-4D97-AF65-F5344CB8AC3E}">
        <p14:creationId xmlns:p14="http://schemas.microsoft.com/office/powerpoint/2010/main" val="75109066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a:t>Free Supply of ‘Korea Church Peace Bell’ as part of Peace Korea Campaign</a:t>
            </a:r>
          </a:p>
          <a:p>
            <a:pPr fontAlgn="base"/>
            <a:r>
              <a:rPr lang="en-US" altLang="ko-KR" sz="1800" dirty="0"/>
              <a:t>Deployment of National Movement ‘</a:t>
            </a:r>
            <a:r>
              <a:rPr lang="en-US" altLang="ko-KR" sz="1800" dirty="0" err="1"/>
              <a:t>Dokdo</a:t>
            </a:r>
            <a:r>
              <a:rPr lang="en-US" altLang="ko-KR" sz="1800" dirty="0"/>
              <a:t> Protector’ </a:t>
            </a:r>
          </a:p>
          <a:p>
            <a:pPr fontAlgn="base"/>
            <a:r>
              <a:rPr lang="en-US" altLang="ko-KR" sz="1800" dirty="0"/>
              <a:t>Launching ‘Organizing Committee of Korea Peaceful Unification and National Cultural Festival’ </a:t>
            </a:r>
          </a:p>
          <a:p>
            <a:pPr fontAlgn="base"/>
            <a:r>
              <a:rPr lang="en-US" altLang="ko-KR" sz="1800" dirty="0" smtClean="0"/>
              <a:t>Publishing </a:t>
            </a:r>
            <a:r>
              <a:rPr lang="en-US" altLang="ko-KR" sz="1800" dirty="0"/>
              <a:t>first issue of ‘Road to Unification’</a:t>
            </a:r>
          </a:p>
          <a:p>
            <a:pPr fontAlgn="base"/>
            <a:r>
              <a:rPr lang="en-US" altLang="ko-KR" sz="1800" dirty="0"/>
              <a:t>Holding 2014 Trial Tolling Ceremony of Korea Peace Bell</a:t>
            </a:r>
          </a:p>
          <a:p>
            <a:pPr fontAlgn="base"/>
            <a:r>
              <a:rPr lang="en-US" altLang="ko-KR" sz="1800" dirty="0"/>
              <a:t>On-spot visit and survey in erection </a:t>
            </a:r>
            <a:r>
              <a:rPr lang="en-US" altLang="ko-KR" sz="1800" dirty="0" err="1"/>
              <a:t>preplanting</a:t>
            </a:r>
            <a:r>
              <a:rPr lang="en-US" altLang="ko-KR" sz="1800" dirty="0"/>
              <a:t> site of World Peace Bell around Joint Security Area</a:t>
            </a:r>
          </a:p>
          <a:p>
            <a:pPr fontAlgn="base"/>
            <a:r>
              <a:rPr lang="en-US" altLang="ko-KR" sz="1800" dirty="0"/>
              <a:t>Delivering Books advertising ‘</a:t>
            </a:r>
            <a:r>
              <a:rPr lang="en-US" altLang="ko-KR" sz="1800" dirty="0" err="1"/>
              <a:t>Dokdo</a:t>
            </a:r>
            <a:r>
              <a:rPr lang="en-US" altLang="ko-KR" sz="1800" dirty="0"/>
              <a:t>’ to delegation of European Korean Association </a:t>
            </a:r>
            <a:endParaRPr lang="en-US" altLang="ko-KR" sz="1800" dirty="0" smtClean="0"/>
          </a:p>
          <a:p>
            <a:pPr fontAlgn="base"/>
            <a:r>
              <a:rPr lang="en-US" altLang="ko-KR" sz="1800" dirty="0"/>
              <a:t>Opening Ceremony for Delivering ‘return for favor’ medals to still-living veterans in </a:t>
            </a:r>
            <a:r>
              <a:rPr lang="en-US" altLang="ko-KR" sz="1800" dirty="0" err="1"/>
              <a:t>Gimcheon</a:t>
            </a:r>
            <a:r>
              <a:rPr lang="en-US" altLang="ko-KR" sz="1800" dirty="0"/>
              <a:t> and </a:t>
            </a:r>
            <a:r>
              <a:rPr lang="en-US" altLang="ko-KR" sz="1800" dirty="0" err="1"/>
              <a:t>Sangju</a:t>
            </a:r>
            <a:r>
              <a:rPr lang="en-US" altLang="ko-KR" sz="1800" dirty="0"/>
              <a:t>, Korea </a:t>
            </a:r>
          </a:p>
          <a:p>
            <a:pPr fontAlgn="base"/>
            <a:r>
              <a:rPr lang="en-US" altLang="ko-KR" sz="1800" dirty="0"/>
              <a:t>Consultation with religious advisor, Sergei of Russia President Vladimir Putin, about mutual cooperation partnership at private and religious level </a:t>
            </a:r>
          </a:p>
          <a:p>
            <a:pPr fontAlgn="base"/>
            <a:r>
              <a:rPr lang="en-US" altLang="ko-KR" sz="1800" dirty="0"/>
              <a:t>Visiting in advance M.S. Gorbachev, chief of the Soviet Union Communist Party for invitation to Korea in July 2015 </a:t>
            </a:r>
          </a:p>
          <a:p>
            <a:pPr fontAlgn="base"/>
            <a:r>
              <a:rPr lang="en-US" altLang="ko-KR" sz="1800" dirty="0"/>
              <a:t>Receiving Appreciation Plaque from the Ministry of </a:t>
            </a:r>
            <a:r>
              <a:rPr lang="en-US" altLang="ko-KR" sz="1800" dirty="0" err="1"/>
              <a:t>Defence</a:t>
            </a:r>
            <a:r>
              <a:rPr lang="en-US" altLang="ko-KR" sz="1800" dirty="0"/>
              <a:t> by the credit for building ‘Korea Peace Bell</a:t>
            </a:r>
            <a:r>
              <a:rPr lang="en-US" altLang="ko-KR" sz="1800" dirty="0" smtClean="0"/>
              <a:t>’</a:t>
            </a:r>
            <a:endParaRPr lang="en-US" altLang="ko-KR" sz="1800" dirty="0"/>
          </a:p>
        </p:txBody>
      </p:sp>
      <p:sp>
        <p:nvSpPr>
          <p:cNvPr id="3" name="제목 2"/>
          <p:cNvSpPr>
            <a:spLocks noGrp="1"/>
          </p:cNvSpPr>
          <p:nvPr>
            <p:ph type="title"/>
          </p:nvPr>
        </p:nvSpPr>
        <p:spPr/>
        <p:txBody>
          <a:bodyPr/>
          <a:lstStyle/>
          <a:p>
            <a:r>
              <a:rPr lang="en-US" altLang="ko-KR" dirty="0" smtClean="0"/>
              <a:t>2014</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33</a:t>
            </a:fld>
            <a:endParaRPr lang="en-US"/>
          </a:p>
        </p:txBody>
      </p:sp>
    </p:spTree>
    <p:extLst>
      <p:ext uri="{BB962C8B-B14F-4D97-AF65-F5344CB8AC3E}">
        <p14:creationId xmlns:p14="http://schemas.microsoft.com/office/powerpoint/2010/main" val="1656350999"/>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96715" y="1566103"/>
            <a:ext cx="8827478" cy="5252802"/>
          </a:xfrm>
        </p:spPr>
        <p:txBody>
          <a:bodyPr/>
          <a:lstStyle/>
          <a:p>
            <a:pPr fontAlgn="base"/>
            <a:r>
              <a:rPr lang="en-US" altLang="ko-KR" sz="1800" dirty="0" smtClean="0"/>
              <a:t>Invitation </a:t>
            </a:r>
            <a:r>
              <a:rPr lang="en-US" altLang="ko-KR" sz="1800" dirty="0"/>
              <a:t>Special Pray of pastor C. </a:t>
            </a:r>
            <a:r>
              <a:rPr lang="en-US" altLang="ko-KR" sz="1800" dirty="0" err="1"/>
              <a:t>Wonneberger</a:t>
            </a:r>
            <a:r>
              <a:rPr lang="en-US" altLang="ko-KR" sz="1800" dirty="0"/>
              <a:t> by </a:t>
            </a:r>
            <a:r>
              <a:rPr lang="en-US" altLang="ko-KR" sz="1800" dirty="0" err="1"/>
              <a:t>Baek</a:t>
            </a:r>
            <a:r>
              <a:rPr lang="en-US" altLang="ko-KR" sz="1800" dirty="0"/>
              <a:t> </a:t>
            </a:r>
            <a:r>
              <a:rPr lang="en-US" altLang="ko-KR" sz="1800" dirty="0" err="1"/>
              <a:t>Seok</a:t>
            </a:r>
            <a:r>
              <a:rPr lang="en-US" altLang="ko-KR" sz="1800" dirty="0"/>
              <a:t> University, </a:t>
            </a:r>
            <a:r>
              <a:rPr lang="en-US" altLang="ko-KR" sz="1800" dirty="0" err="1"/>
              <a:t>Cheonan</a:t>
            </a:r>
            <a:r>
              <a:rPr lang="en-US" altLang="ko-KR" sz="1800" dirty="0"/>
              <a:t>, Korea</a:t>
            </a:r>
          </a:p>
          <a:p>
            <a:pPr fontAlgn="base"/>
            <a:r>
              <a:rPr lang="en-US" altLang="ko-KR" sz="1800" dirty="0" smtClean="0"/>
              <a:t>Pastor </a:t>
            </a:r>
            <a:r>
              <a:rPr lang="en-US" altLang="ko-KR" sz="1800" dirty="0"/>
              <a:t>C. </a:t>
            </a:r>
            <a:r>
              <a:rPr lang="en-US" altLang="ko-KR" sz="1800" dirty="0" err="1"/>
              <a:t>Wonneberger</a:t>
            </a:r>
            <a:r>
              <a:rPr lang="en-US" altLang="ko-KR" sz="1800" dirty="0"/>
              <a:t> </a:t>
            </a:r>
            <a:r>
              <a:rPr lang="en-US" altLang="ko-KR" sz="1800" dirty="0" smtClean="0"/>
              <a:t>visits </a:t>
            </a:r>
            <a:r>
              <a:rPr lang="en-US" altLang="ko-KR" sz="1800" dirty="0"/>
              <a:t>SDC International School and </a:t>
            </a:r>
            <a:r>
              <a:rPr lang="en-US" altLang="ko-KR" sz="1800" dirty="0" smtClean="0"/>
              <a:t>meet </a:t>
            </a:r>
            <a:r>
              <a:rPr lang="en-US" altLang="ko-KR" sz="1800" dirty="0"/>
              <a:t>and </a:t>
            </a:r>
            <a:r>
              <a:rPr lang="en-US" altLang="ko-KR" sz="1800" dirty="0" smtClean="0"/>
              <a:t>talks </a:t>
            </a:r>
            <a:r>
              <a:rPr lang="en-US" altLang="ko-KR" sz="1800" dirty="0"/>
              <a:t>with teenagers in the school</a:t>
            </a:r>
          </a:p>
          <a:p>
            <a:pPr fontAlgn="base"/>
            <a:r>
              <a:rPr lang="en-US" altLang="ko-KR" sz="1800" dirty="0" smtClean="0"/>
              <a:t>Conferment </a:t>
            </a:r>
            <a:r>
              <a:rPr lang="en-US" altLang="ko-KR" sz="1800" dirty="0"/>
              <a:t>Ceremony of Honorary Doctorate of </a:t>
            </a:r>
            <a:r>
              <a:rPr lang="en-US" altLang="ko-KR" sz="1800" dirty="0" smtClean="0"/>
              <a:t>Theology </a:t>
            </a:r>
            <a:r>
              <a:rPr lang="en-US" altLang="ko-KR" sz="1800" dirty="0"/>
              <a:t>to </a:t>
            </a:r>
            <a:r>
              <a:rPr lang="en-US" altLang="ko-KR" sz="1800" dirty="0" smtClean="0"/>
              <a:t>pastor </a:t>
            </a:r>
            <a:r>
              <a:rPr lang="en-US" altLang="ko-KR" sz="1800" dirty="0" err="1"/>
              <a:t>C.Wonneberger</a:t>
            </a:r>
            <a:r>
              <a:rPr lang="en-US" altLang="ko-KR" sz="1800" dirty="0"/>
              <a:t> -Publication Party of </a:t>
            </a:r>
            <a:r>
              <a:rPr lang="en-US" altLang="ko-KR" sz="1800" dirty="0" smtClean="0"/>
              <a:t>Pastor </a:t>
            </a:r>
            <a:r>
              <a:rPr lang="en-US" altLang="ko-KR" sz="1800" dirty="0"/>
              <a:t>C. </a:t>
            </a:r>
            <a:r>
              <a:rPr lang="en-US" altLang="ko-KR" sz="1800" dirty="0" err="1"/>
              <a:t>Wonneberger’s</a:t>
            </a:r>
            <a:r>
              <a:rPr lang="en-US" altLang="ko-KR" sz="1800" dirty="0"/>
              <a:t> autobiography &lt;Those who don't give up&gt; </a:t>
            </a:r>
          </a:p>
          <a:p>
            <a:pPr fontAlgn="base"/>
            <a:r>
              <a:rPr lang="en-US" altLang="ko-KR" sz="1800" dirty="0" smtClean="0"/>
              <a:t>Talk </a:t>
            </a:r>
            <a:r>
              <a:rPr lang="en-US" altLang="ko-KR" sz="1800" dirty="0"/>
              <a:t>Meeting with last Japanese prime minister, </a:t>
            </a:r>
            <a:r>
              <a:rPr lang="en-US" altLang="ko-KR" sz="1800" dirty="0" smtClean="0"/>
              <a:t>T. Murayama </a:t>
            </a:r>
            <a:r>
              <a:rPr lang="en-US" altLang="ko-KR" sz="1800" dirty="0"/>
              <a:t>in Seoul</a:t>
            </a:r>
          </a:p>
          <a:p>
            <a:pPr fontAlgn="base"/>
            <a:r>
              <a:rPr lang="en-US" altLang="ko-KR" sz="1800" dirty="0" smtClean="0"/>
              <a:t>Emergency </a:t>
            </a:r>
            <a:r>
              <a:rPr lang="en-US" altLang="ko-KR" sz="1800" dirty="0"/>
              <a:t>Committee Meeting by Working Members of Organizing Committee of National Culture Festival </a:t>
            </a:r>
            <a:endParaRPr lang="en-US" altLang="ko-KR" sz="1800" dirty="0" smtClean="0"/>
          </a:p>
          <a:p>
            <a:pPr fontAlgn="base"/>
            <a:r>
              <a:rPr lang="en-US" altLang="ko-KR" sz="1800" dirty="0" smtClean="0"/>
              <a:t>Invitation </a:t>
            </a:r>
            <a:r>
              <a:rPr lang="en-US" altLang="ko-KR" sz="1800" dirty="0"/>
              <a:t>to Korea of German </a:t>
            </a:r>
            <a:r>
              <a:rPr lang="en-US" altLang="ko-KR" sz="1800" dirty="0" smtClean="0"/>
              <a:t>Peace </a:t>
            </a:r>
            <a:r>
              <a:rPr lang="en-US" altLang="ko-KR" sz="1800" dirty="0"/>
              <a:t>prayer </a:t>
            </a:r>
            <a:r>
              <a:rPr lang="en-US" altLang="ko-KR" sz="1800" dirty="0" smtClean="0"/>
              <a:t>leaders </a:t>
            </a:r>
            <a:r>
              <a:rPr lang="en-US" altLang="ko-KR" sz="1800" dirty="0"/>
              <a:t>who light the fuse of Germany unification </a:t>
            </a:r>
            <a:endParaRPr lang="en-US" altLang="ko-KR" sz="1800" dirty="0" smtClean="0"/>
          </a:p>
          <a:p>
            <a:pPr fontAlgn="base"/>
            <a:r>
              <a:rPr lang="en-US" altLang="ko-KR" sz="1800" dirty="0"/>
              <a:t>Invitation Breakfast Meeting of leaders from various sectors for the seventieth anniversary of liberation and division of Korea </a:t>
            </a:r>
          </a:p>
          <a:p>
            <a:pPr fontAlgn="base"/>
            <a:r>
              <a:rPr lang="en-US" altLang="ko-KR" sz="1800" dirty="0" smtClean="0"/>
              <a:t>Press </a:t>
            </a:r>
            <a:r>
              <a:rPr lang="en-US" altLang="ko-KR" sz="1800" dirty="0"/>
              <a:t>Conference at National Assembly for declaration on the national security by leaders from various sectors.</a:t>
            </a:r>
          </a:p>
          <a:p>
            <a:pPr fontAlgn="base"/>
            <a:r>
              <a:rPr lang="en-US" altLang="ko-KR" sz="1800" dirty="0"/>
              <a:t>Memorial Service for Nelson Mandela at National Assembly, </a:t>
            </a:r>
            <a:r>
              <a:rPr lang="en-US" altLang="ko-KR" sz="1800" dirty="0" smtClean="0"/>
              <a:t>Korea</a:t>
            </a:r>
          </a:p>
          <a:p>
            <a:pPr fontAlgn="base"/>
            <a:r>
              <a:rPr lang="en-US" altLang="ko-KR" sz="1800" dirty="0"/>
              <a:t>Planning and Organizing International Symposium on Peace Korea.</a:t>
            </a:r>
          </a:p>
          <a:p>
            <a:pPr fontAlgn="base"/>
            <a:r>
              <a:rPr lang="en-US" altLang="ko-KR" sz="1800" dirty="0"/>
              <a:t>Planning and Production of ‘Peace Korea Commemorative Medal’ </a:t>
            </a:r>
          </a:p>
          <a:p>
            <a:pPr marL="0" indent="0" fontAlgn="base">
              <a:buNone/>
            </a:pPr>
            <a:endParaRPr lang="en-US" altLang="ko-KR" dirty="0"/>
          </a:p>
        </p:txBody>
      </p:sp>
      <p:sp>
        <p:nvSpPr>
          <p:cNvPr id="3" name="제목 2"/>
          <p:cNvSpPr>
            <a:spLocks noGrp="1"/>
          </p:cNvSpPr>
          <p:nvPr>
            <p:ph type="title"/>
          </p:nvPr>
        </p:nvSpPr>
        <p:spPr/>
        <p:txBody>
          <a:bodyPr/>
          <a:lstStyle/>
          <a:p>
            <a:r>
              <a:rPr lang="en-US" altLang="ko-KR" dirty="0" smtClean="0"/>
              <a:t>2015-1</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34</a:t>
            </a:fld>
            <a:endParaRPr lang="en-US"/>
          </a:p>
        </p:txBody>
      </p:sp>
    </p:spTree>
    <p:extLst>
      <p:ext uri="{BB962C8B-B14F-4D97-AF65-F5344CB8AC3E}">
        <p14:creationId xmlns:p14="http://schemas.microsoft.com/office/powerpoint/2010/main" val="610865816"/>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87923" y="1608992"/>
            <a:ext cx="8911111" cy="4947926"/>
          </a:xfrm>
        </p:spPr>
        <p:txBody>
          <a:bodyPr/>
          <a:lstStyle/>
          <a:p>
            <a:pPr fontAlgn="base"/>
            <a:r>
              <a:rPr lang="en-US" altLang="ko-KR" sz="1800" dirty="0" smtClean="0"/>
              <a:t>Holding </a:t>
            </a:r>
            <a:r>
              <a:rPr lang="en-US" altLang="ko-KR" sz="1800" dirty="0"/>
              <a:t>International Bicycle and Walk Long March crossing DMZ(demilitarized zone) </a:t>
            </a:r>
          </a:p>
          <a:p>
            <a:pPr fontAlgn="base"/>
            <a:r>
              <a:rPr lang="en-US" altLang="ko-KR" sz="1800" dirty="0" smtClean="0"/>
              <a:t>Opening </a:t>
            </a:r>
            <a:r>
              <a:rPr lang="en-US" altLang="ko-KR" sz="1800" dirty="0"/>
              <a:t>International Bicycle Long March crossing </a:t>
            </a:r>
            <a:r>
              <a:rPr lang="en-US" altLang="ko-KR" sz="1800" dirty="0" smtClean="0"/>
              <a:t>DMZ(from </a:t>
            </a:r>
            <a:r>
              <a:rPr lang="en-US" altLang="ko-KR" sz="1800" dirty="0" err="1"/>
              <a:t>Goseong</a:t>
            </a:r>
            <a:r>
              <a:rPr lang="en-US" altLang="ko-KR" sz="1800" dirty="0"/>
              <a:t> Unification Observatory to Peace Nuri Park in </a:t>
            </a:r>
            <a:r>
              <a:rPr lang="en-US" altLang="ko-KR" sz="1800" dirty="0" err="1"/>
              <a:t>Imjingak</a:t>
            </a:r>
            <a:r>
              <a:rPr lang="en-US" altLang="ko-KR" sz="1800" dirty="0"/>
              <a:t>)</a:t>
            </a:r>
          </a:p>
          <a:p>
            <a:pPr fontAlgn="base"/>
            <a:r>
              <a:rPr lang="en-US" altLang="ko-KR" sz="1800" dirty="0" smtClean="0"/>
              <a:t>Opening </a:t>
            </a:r>
            <a:r>
              <a:rPr lang="en-US" altLang="ko-KR" sz="1800" dirty="0"/>
              <a:t>Teenagers Walk Long March crossing </a:t>
            </a:r>
            <a:r>
              <a:rPr lang="en-US" altLang="ko-KR" sz="1800" dirty="0" smtClean="0"/>
              <a:t>DMZ(from </a:t>
            </a:r>
            <a:r>
              <a:rPr lang="en-US" altLang="ko-KR" sz="1800" dirty="0" err="1"/>
              <a:t>Goseong</a:t>
            </a:r>
            <a:r>
              <a:rPr lang="en-US" altLang="ko-KR" sz="1800" dirty="0"/>
              <a:t> Unification Observatory to Peace Nuri Park in </a:t>
            </a:r>
            <a:r>
              <a:rPr lang="en-US" altLang="ko-KR" sz="1800" dirty="0" err="1"/>
              <a:t>Imjingak</a:t>
            </a:r>
            <a:r>
              <a:rPr lang="en-US" altLang="ko-KR" sz="1800" dirty="0"/>
              <a:t>) </a:t>
            </a:r>
          </a:p>
          <a:p>
            <a:pPr fontAlgn="base"/>
            <a:r>
              <a:rPr lang="en-US" altLang="ko-KR" sz="1800" dirty="0" smtClean="0"/>
              <a:t>DMZ </a:t>
            </a:r>
            <a:r>
              <a:rPr lang="en-US" altLang="ko-KR" sz="1800" dirty="0"/>
              <a:t>Peace Concert for Korean Peninsula Reunification Wish at North Korean Workers’ Party Square, </a:t>
            </a:r>
            <a:r>
              <a:rPr lang="en-US" altLang="ko-KR" sz="1800" dirty="0" err="1"/>
              <a:t>Cheolwon</a:t>
            </a:r>
            <a:r>
              <a:rPr lang="en-US" altLang="ko-KR" sz="1800" dirty="0"/>
              <a:t>, Korea </a:t>
            </a:r>
          </a:p>
          <a:p>
            <a:pPr fontAlgn="base"/>
            <a:r>
              <a:rPr lang="en-US" altLang="ko-KR" sz="1800" dirty="0" smtClean="0"/>
              <a:t>Celebration </a:t>
            </a:r>
            <a:r>
              <a:rPr lang="en-US" altLang="ko-KR" sz="1800" dirty="0"/>
              <a:t>Event for </a:t>
            </a:r>
            <a:r>
              <a:rPr lang="en-US" altLang="ko-KR" sz="1800" dirty="0" smtClean="0"/>
              <a:t>Completion </a:t>
            </a:r>
            <a:r>
              <a:rPr lang="en-US" altLang="ko-KR" sz="1800" dirty="0"/>
              <a:t>of Bicycle and Walk Long March crossing DMZ at Peace Nuri Park in </a:t>
            </a:r>
            <a:r>
              <a:rPr lang="en-US" altLang="ko-KR" sz="1800" dirty="0" err="1"/>
              <a:t>Imjingak</a:t>
            </a:r>
            <a:r>
              <a:rPr lang="en-US" altLang="ko-KR" sz="1800" dirty="0"/>
              <a:t> </a:t>
            </a:r>
            <a:endParaRPr lang="en-US" altLang="ko-KR" sz="1800" dirty="0" smtClean="0"/>
          </a:p>
          <a:p>
            <a:pPr fontAlgn="base"/>
            <a:r>
              <a:rPr lang="en-US" altLang="ko-KR" sz="1800" dirty="0"/>
              <a:t>2015 Seoul International Peace Convention and Groundbreaking Ceremony of JSA World Peace Bell(ribbon cutting ceremony) </a:t>
            </a:r>
          </a:p>
          <a:p>
            <a:pPr fontAlgn="base"/>
            <a:r>
              <a:rPr lang="en-US" altLang="ko-KR" sz="1800" dirty="0"/>
              <a:t>Invitation of Miss World Peace Queens from 70 countries involved in Korean War </a:t>
            </a:r>
          </a:p>
          <a:p>
            <a:pPr fontAlgn="base"/>
            <a:r>
              <a:rPr lang="en-US" altLang="ko-KR" sz="1800" dirty="0"/>
              <a:t>Appointment and Dispatch Ceremony of Miss World Peace Queens as international goodwill ambassador for peaceful reunification of Korea </a:t>
            </a:r>
          </a:p>
          <a:p>
            <a:pPr fontAlgn="base"/>
            <a:r>
              <a:rPr lang="en-US" altLang="ko-KR" sz="1800" dirty="0"/>
              <a:t>Salvation Union Holy Rally around border area for DMZ Peaceful Unification Wish (key lecturer: pastor C. </a:t>
            </a:r>
            <a:r>
              <a:rPr lang="en-US" altLang="ko-KR" sz="1800" dirty="0" err="1"/>
              <a:t>Wonneberger</a:t>
            </a:r>
            <a:r>
              <a:rPr lang="en-US" altLang="ko-KR" sz="1800" dirty="0" smtClean="0"/>
              <a:t>)</a:t>
            </a:r>
          </a:p>
          <a:p>
            <a:pPr fontAlgn="base"/>
            <a:r>
              <a:rPr lang="en-US" altLang="ko-KR" sz="1800" dirty="0"/>
              <a:t>Invitation ‘Return for Favor’ Event of Korean War veterans for the 62nd anniversary of Korean War ceasefire </a:t>
            </a:r>
            <a:endParaRPr lang="en-US" altLang="ko-KR" sz="1800" dirty="0" smtClean="0"/>
          </a:p>
          <a:p>
            <a:pPr fontAlgn="base"/>
            <a:endParaRPr lang="en-US" altLang="ko-KR" sz="1800" dirty="0"/>
          </a:p>
        </p:txBody>
      </p:sp>
      <p:sp>
        <p:nvSpPr>
          <p:cNvPr id="3" name="제목 2"/>
          <p:cNvSpPr>
            <a:spLocks noGrp="1"/>
          </p:cNvSpPr>
          <p:nvPr>
            <p:ph type="title"/>
          </p:nvPr>
        </p:nvSpPr>
        <p:spPr/>
        <p:txBody>
          <a:bodyPr/>
          <a:lstStyle/>
          <a:p>
            <a:r>
              <a:rPr lang="en-US" altLang="ko-KR" dirty="0" smtClean="0"/>
              <a:t>2015-2</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35</a:t>
            </a:fld>
            <a:endParaRPr lang="en-US"/>
          </a:p>
        </p:txBody>
      </p:sp>
    </p:spTree>
    <p:extLst>
      <p:ext uri="{BB962C8B-B14F-4D97-AF65-F5344CB8AC3E}">
        <p14:creationId xmlns:p14="http://schemas.microsoft.com/office/powerpoint/2010/main" val="2009710198"/>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fontAlgn="base"/>
            <a:r>
              <a:rPr lang="en-US" altLang="ko-KR" sz="1800" dirty="0"/>
              <a:t>Visiting </a:t>
            </a:r>
            <a:r>
              <a:rPr lang="en-US" altLang="ko-KR" sz="1800" dirty="0" err="1"/>
              <a:t>preplanting</a:t>
            </a:r>
            <a:r>
              <a:rPr lang="en-US" altLang="ko-KR" sz="1800" dirty="0"/>
              <a:t> area within the JSA of ‘World Peace Bell’ </a:t>
            </a:r>
          </a:p>
          <a:p>
            <a:pPr fontAlgn="base"/>
            <a:r>
              <a:rPr lang="en-US" altLang="ko-KR" sz="1800" dirty="0"/>
              <a:t>Visiting </a:t>
            </a:r>
            <a:r>
              <a:rPr lang="en-US" altLang="ko-KR" sz="1800" dirty="0" smtClean="0"/>
              <a:t>New-Eden </a:t>
            </a:r>
            <a:r>
              <a:rPr lang="en-US" altLang="ko-KR" sz="1800" dirty="0"/>
              <a:t>Church and delivering special lecture related to peaceful Korea reunification, by pastor C. </a:t>
            </a:r>
            <a:r>
              <a:rPr lang="en-US" altLang="ko-KR" sz="1800" dirty="0" err="1"/>
              <a:t>Wonneberger</a:t>
            </a:r>
            <a:endParaRPr lang="en-US" altLang="ko-KR" sz="1800" dirty="0"/>
          </a:p>
          <a:p>
            <a:pPr fontAlgn="base"/>
            <a:r>
              <a:rPr lang="en-US" altLang="ko-KR" sz="1800" dirty="0"/>
              <a:t>Luncheon Breakfast Meeting inviting Nam Kyung-</a:t>
            </a:r>
            <a:r>
              <a:rPr lang="en-US" altLang="ko-KR" sz="1800" dirty="0" err="1"/>
              <a:t>Pil</a:t>
            </a:r>
            <a:r>
              <a:rPr lang="en-US" altLang="ko-KR" sz="1800" dirty="0"/>
              <a:t>, </a:t>
            </a:r>
            <a:r>
              <a:rPr lang="en-US" altLang="ko-KR" sz="1800" dirty="0" err="1"/>
              <a:t>Kyounggi</a:t>
            </a:r>
            <a:r>
              <a:rPr lang="en-US" altLang="ko-KR" sz="1800" dirty="0"/>
              <a:t> governor </a:t>
            </a:r>
          </a:p>
          <a:p>
            <a:pPr fontAlgn="base"/>
            <a:r>
              <a:rPr lang="en-US" altLang="ko-KR" sz="1800" dirty="0"/>
              <a:t>Meeting and Conversing with North Korean juvenile defectors by pastor C. </a:t>
            </a:r>
            <a:r>
              <a:rPr lang="en-US" altLang="ko-KR" sz="1800" dirty="0" err="1"/>
              <a:t>Wonneberger</a:t>
            </a:r>
            <a:r>
              <a:rPr lang="en-US" altLang="ko-KR" sz="1800" dirty="0"/>
              <a:t> Berger </a:t>
            </a:r>
          </a:p>
          <a:p>
            <a:pPr fontAlgn="base"/>
            <a:r>
              <a:rPr lang="en-US" altLang="ko-KR" sz="1800" dirty="0" smtClean="0"/>
              <a:t>Visiting Young-</a:t>
            </a:r>
            <a:r>
              <a:rPr lang="en-US" altLang="ko-KR" sz="1800" dirty="0" err="1"/>
              <a:t>N</a:t>
            </a:r>
            <a:r>
              <a:rPr lang="en-US" altLang="ko-KR" sz="1800" dirty="0" err="1" smtClean="0"/>
              <a:t>ak</a:t>
            </a:r>
            <a:r>
              <a:rPr lang="en-US" altLang="ko-KR" sz="1800" dirty="0" smtClean="0"/>
              <a:t> </a:t>
            </a:r>
            <a:r>
              <a:rPr lang="en-US" altLang="ko-KR" sz="1800" dirty="0"/>
              <a:t>Church and deliver </a:t>
            </a:r>
            <a:r>
              <a:rPr lang="en-US" altLang="ko-KR" sz="1800" dirty="0" err="1"/>
              <a:t>sunday</a:t>
            </a:r>
            <a:r>
              <a:rPr lang="en-US" altLang="ko-KR" sz="1800" dirty="0"/>
              <a:t> evening service </a:t>
            </a:r>
          </a:p>
          <a:p>
            <a:pPr fontAlgn="base"/>
            <a:r>
              <a:rPr lang="en-US" altLang="ko-KR" sz="1800" dirty="0"/>
              <a:t>Delivering special lecture inviting pastor C. </a:t>
            </a:r>
            <a:r>
              <a:rPr lang="en-US" altLang="ko-KR" sz="1800" dirty="0" smtClean="0"/>
              <a:t>W. </a:t>
            </a:r>
            <a:r>
              <a:rPr lang="en-US" altLang="ko-KR" sz="1800" dirty="0"/>
              <a:t>Berger by Korean Church Prayer Meeting for peaceful reunification at </a:t>
            </a:r>
            <a:r>
              <a:rPr lang="en-US" altLang="ko-KR" sz="1800" dirty="0" err="1"/>
              <a:t>Myungsung</a:t>
            </a:r>
            <a:r>
              <a:rPr lang="en-US" altLang="ko-KR" sz="1800" dirty="0"/>
              <a:t> Presbyterian </a:t>
            </a:r>
            <a:r>
              <a:rPr lang="en-US" altLang="ko-KR" sz="1800" dirty="0" smtClean="0"/>
              <a:t>Church</a:t>
            </a:r>
          </a:p>
          <a:p>
            <a:pPr fontAlgn="base"/>
            <a:r>
              <a:rPr lang="en-US" altLang="ko-KR" sz="1800" dirty="0"/>
              <a:t>Holding </a:t>
            </a:r>
            <a:r>
              <a:rPr lang="en-US" altLang="ko-KR" sz="1800" dirty="0" err="1"/>
              <a:t>Ahn</a:t>
            </a:r>
            <a:r>
              <a:rPr lang="en-US" altLang="ko-KR" sz="1800" dirty="0"/>
              <a:t> Jung-</a:t>
            </a:r>
            <a:r>
              <a:rPr lang="en-US" altLang="ko-KR" sz="1800" dirty="0" err="1"/>
              <a:t>Geun</a:t>
            </a:r>
            <a:r>
              <a:rPr lang="en-US" altLang="ko-KR" sz="1800" dirty="0"/>
              <a:t> peace concert for the 70th Independence Anniversary in New York </a:t>
            </a:r>
          </a:p>
          <a:p>
            <a:pPr fontAlgn="base"/>
            <a:r>
              <a:rPr lang="en-US" altLang="ko-KR" sz="1800" dirty="0"/>
              <a:t>Visit Invitation to Korea of </a:t>
            </a:r>
            <a:r>
              <a:rPr lang="en-US" altLang="ko-KR" sz="1800" dirty="0" err="1"/>
              <a:t>Tomiichi</a:t>
            </a:r>
            <a:r>
              <a:rPr lang="en-US" altLang="ko-KR" sz="1800" dirty="0"/>
              <a:t> Murayama, former Japanese prime minister </a:t>
            </a:r>
          </a:p>
          <a:p>
            <a:pPr fontAlgn="base"/>
            <a:r>
              <a:rPr lang="en-US" altLang="ko-KR" sz="1800" dirty="0"/>
              <a:t>Conferment Ceremony of Honorary Doctorate of Education to Rector Prof. Hans Müller-</a:t>
            </a:r>
            <a:r>
              <a:rPr lang="en-US" altLang="ko-KR" sz="1800" dirty="0" err="1"/>
              <a:t>Steinhagen</a:t>
            </a:r>
            <a:r>
              <a:rPr lang="en-US" altLang="ko-KR" sz="1800" dirty="0"/>
              <a:t> of University of Technology Dresden </a:t>
            </a:r>
          </a:p>
          <a:p>
            <a:pPr fontAlgn="base"/>
            <a:r>
              <a:rPr lang="en-US" altLang="ko-KR" sz="1800" dirty="0"/>
              <a:t>Breakfast Prayer Meeting inviting Korea church leaders and Heads of unification-relevant organizations </a:t>
            </a:r>
            <a:endParaRPr lang="en-US" altLang="ko-KR" sz="1800" dirty="0" smtClean="0"/>
          </a:p>
          <a:p>
            <a:pPr fontAlgn="base"/>
            <a:r>
              <a:rPr lang="en-US" altLang="ko-KR" sz="1800" dirty="0"/>
              <a:t>Breakfast Meeting inviting Hwang Woo-Yeo, Deputy Prime Minister and Minister of Education </a:t>
            </a:r>
          </a:p>
          <a:p>
            <a:pPr fontAlgn="base"/>
            <a:endParaRPr lang="en-US" altLang="ko-KR" sz="2000" dirty="0"/>
          </a:p>
          <a:p>
            <a:pPr fontAlgn="base"/>
            <a:endParaRPr lang="en-US" altLang="ko-KR" sz="1800" dirty="0"/>
          </a:p>
        </p:txBody>
      </p:sp>
      <p:sp>
        <p:nvSpPr>
          <p:cNvPr id="3" name="제목 2"/>
          <p:cNvSpPr>
            <a:spLocks noGrp="1"/>
          </p:cNvSpPr>
          <p:nvPr>
            <p:ph type="title"/>
          </p:nvPr>
        </p:nvSpPr>
        <p:spPr/>
        <p:txBody>
          <a:bodyPr/>
          <a:lstStyle/>
          <a:p>
            <a:r>
              <a:rPr lang="en-US" altLang="ko-KR" dirty="0" smtClean="0"/>
              <a:t>2015-3</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36</a:t>
            </a:fld>
            <a:endParaRPr lang="en-US"/>
          </a:p>
        </p:txBody>
      </p:sp>
    </p:spTree>
    <p:extLst>
      <p:ext uri="{BB962C8B-B14F-4D97-AF65-F5344CB8AC3E}">
        <p14:creationId xmlns:p14="http://schemas.microsoft.com/office/powerpoint/2010/main" val="329518845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301083" y="1613140"/>
            <a:ext cx="8599077" cy="6128780"/>
          </a:xfrm>
        </p:spPr>
        <p:txBody>
          <a:bodyPr/>
          <a:lstStyle/>
          <a:p>
            <a:pPr fontAlgn="base"/>
            <a:r>
              <a:rPr lang="en-US" altLang="ko-KR" sz="1800" dirty="0" smtClean="0"/>
              <a:t>Love </a:t>
            </a:r>
            <a:r>
              <a:rPr lang="en-US" altLang="ko-KR" sz="1800" dirty="0"/>
              <a:t>of Country Concert with Korea-war-attended student soldier and ‘Return for Favor Medal’ dedication ceremony </a:t>
            </a:r>
          </a:p>
          <a:p>
            <a:pPr fontAlgn="base"/>
            <a:r>
              <a:rPr lang="en-US" altLang="ko-KR" sz="1800" dirty="0" smtClean="0"/>
              <a:t>Korean </a:t>
            </a:r>
            <a:r>
              <a:rPr lang="en-US" altLang="ko-KR" sz="1800" dirty="0"/>
              <a:t>Informational Association was awarded 2015 National Defense Grand Prize -Sign MOU with National Defense University Alumni Association</a:t>
            </a:r>
          </a:p>
          <a:p>
            <a:pPr fontAlgn="base"/>
            <a:r>
              <a:rPr lang="en-US" altLang="ko-KR" sz="1800" dirty="0" smtClean="0"/>
              <a:t>Invitation </a:t>
            </a:r>
            <a:r>
              <a:rPr lang="en-US" altLang="ko-KR" sz="1800" dirty="0"/>
              <a:t>Dinner Party of Taiwan politicians and religious </a:t>
            </a:r>
            <a:r>
              <a:rPr lang="en-US" altLang="ko-KR" sz="1800" dirty="0" err="1"/>
              <a:t>leaderts</a:t>
            </a:r>
            <a:r>
              <a:rPr lang="en-US" altLang="ko-KR" sz="1800" dirty="0"/>
              <a:t> and ‘Korean Peninsula Peace Medal’ presentation ceremony</a:t>
            </a:r>
          </a:p>
          <a:p>
            <a:pPr fontAlgn="base"/>
            <a:r>
              <a:rPr lang="en-US" altLang="ko-KR" sz="1800" dirty="0" smtClean="0"/>
              <a:t>Confirming </a:t>
            </a:r>
            <a:r>
              <a:rPr lang="en-US" altLang="ko-KR" sz="1800" dirty="0"/>
              <a:t>establishment of </a:t>
            </a:r>
            <a:r>
              <a:rPr lang="en-US" altLang="ko-KR" sz="1800" dirty="0" smtClean="0"/>
              <a:t>South-North </a:t>
            </a:r>
            <a:r>
              <a:rPr lang="en-US" altLang="ko-KR" sz="1800" dirty="0"/>
              <a:t>Korea Peace Bell at </a:t>
            </a:r>
            <a:r>
              <a:rPr lang="en-US" altLang="ko-KR" sz="1800" dirty="0" err="1"/>
              <a:t>Aegibong</a:t>
            </a:r>
            <a:r>
              <a:rPr lang="en-US" altLang="ko-KR" sz="1800" dirty="0"/>
              <a:t> observatory </a:t>
            </a:r>
            <a:r>
              <a:rPr lang="en-US" altLang="ko-KR" sz="1800" dirty="0" smtClean="0"/>
              <a:t>in </a:t>
            </a:r>
            <a:r>
              <a:rPr lang="en-US" altLang="ko-KR" sz="1800" dirty="0" err="1"/>
              <a:t>Gimpo</a:t>
            </a:r>
            <a:r>
              <a:rPr lang="en-US" altLang="ko-KR" sz="1800" dirty="0"/>
              <a:t> city, Korea</a:t>
            </a:r>
            <a:r>
              <a:rPr lang="en-US" altLang="ko-KR" sz="1800" dirty="0" smtClean="0"/>
              <a:t>.</a:t>
            </a:r>
          </a:p>
          <a:p>
            <a:pPr fontAlgn="base"/>
            <a:r>
              <a:rPr lang="en-US" altLang="ko-KR" sz="1800" dirty="0"/>
              <a:t>Korean Informational Association was awarded Letter of Appreciation and Lifetime Achievement from Chairman of the National Assembly</a:t>
            </a:r>
          </a:p>
          <a:p>
            <a:pPr fontAlgn="base"/>
            <a:r>
              <a:rPr lang="en-US" altLang="ko-KR" sz="1800" dirty="0"/>
              <a:t>‘National Return for Favor Medal’ dedication ceremony to Korea-War-attended Boy Volunteer </a:t>
            </a:r>
          </a:p>
          <a:p>
            <a:pPr fontAlgn="base"/>
            <a:r>
              <a:rPr lang="en-US" altLang="ko-KR" sz="1800" dirty="0"/>
              <a:t>Appointment and Dispatch Ceremony of Miss World Peace Queens as international goodwill ambassador for peaceful reunification of Korea </a:t>
            </a:r>
          </a:p>
          <a:p>
            <a:pPr fontAlgn="base"/>
            <a:r>
              <a:rPr lang="en-US" altLang="ko-KR" sz="1800" dirty="0"/>
              <a:t>International Walking Competition on Peace Nuri way for peaceful unification of Korean Peninsula</a:t>
            </a:r>
          </a:p>
          <a:p>
            <a:pPr fontAlgn="base"/>
            <a:r>
              <a:rPr lang="en-US" altLang="ko-KR" sz="1800" dirty="0"/>
              <a:t>2016 peace contribution grand awards on the Korean Peninsula and nationwide Teachers-students unification essay competition </a:t>
            </a:r>
            <a:r>
              <a:rPr lang="en-US" altLang="ko-KR" sz="1800" dirty="0" smtClean="0"/>
              <a:t>awards</a:t>
            </a:r>
            <a:endParaRPr lang="en-US" altLang="ko-KR" sz="1800" dirty="0"/>
          </a:p>
        </p:txBody>
      </p:sp>
      <p:sp>
        <p:nvSpPr>
          <p:cNvPr id="3" name="제목 2"/>
          <p:cNvSpPr>
            <a:spLocks noGrp="1"/>
          </p:cNvSpPr>
          <p:nvPr>
            <p:ph type="title"/>
          </p:nvPr>
        </p:nvSpPr>
        <p:spPr/>
        <p:txBody>
          <a:bodyPr/>
          <a:lstStyle/>
          <a:p>
            <a:r>
              <a:rPr lang="en-US" altLang="ko-KR" dirty="0" smtClean="0"/>
              <a:t>2016</a:t>
            </a:r>
            <a:endParaRPr lang="ko-KR" altLang="en-US" dirty="0"/>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37</a:t>
            </a:fld>
            <a:endParaRPr lang="en-US"/>
          </a:p>
        </p:txBody>
      </p:sp>
    </p:spTree>
    <p:extLst>
      <p:ext uri="{BB962C8B-B14F-4D97-AF65-F5344CB8AC3E}">
        <p14:creationId xmlns:p14="http://schemas.microsoft.com/office/powerpoint/2010/main" val="304136622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686" y="1929679"/>
            <a:ext cx="7660256" cy="2083777"/>
          </a:xfrm>
        </p:spPr>
        <p:txBody>
          <a:bodyPr>
            <a:normAutofit fontScale="90000"/>
          </a:bodyPr>
          <a:lstStyle/>
          <a:p>
            <a:pPr>
              <a:spcBef>
                <a:spcPts val="0"/>
              </a:spcBef>
            </a:pPr>
            <a:r>
              <a:rPr lang="en-US" altLang="ko-KR" dirty="0">
                <a:latin typeface="Malgun Gothic" pitchFamily="34" charset="-127"/>
                <a:ea typeface="Malgun Gothic" pitchFamily="34" charset="-127"/>
              </a:rPr>
              <a:t/>
            </a:r>
            <a:br>
              <a:rPr lang="en-US" altLang="ko-KR" dirty="0">
                <a:latin typeface="Malgun Gothic" pitchFamily="34" charset="-127"/>
                <a:ea typeface="Malgun Gothic" pitchFamily="34" charset="-127"/>
              </a:rPr>
            </a:br>
            <a:r>
              <a:rPr lang="en-US" altLang="ko-KR" dirty="0"/>
              <a:t> </a:t>
            </a:r>
            <a:r>
              <a:rPr lang="en-US" altLang="ko-KR" dirty="0" smtClean="0"/>
              <a:t/>
            </a:r>
            <a:br>
              <a:rPr lang="en-US" altLang="ko-KR" dirty="0" smtClean="0"/>
            </a:br>
            <a:r>
              <a:rPr lang="en-US" altLang="ko-KR" dirty="0" smtClean="0"/>
              <a:t>Association key Activity</a:t>
            </a:r>
            <a:br>
              <a:rPr lang="en-US" altLang="ko-KR" dirty="0" smtClean="0"/>
            </a:br>
            <a:r>
              <a:rPr lang="en-US" altLang="ko-KR" sz="3200" dirty="0" smtClean="0"/>
              <a:t>- </a:t>
            </a:r>
            <a:r>
              <a:rPr lang="en-US" altLang="ko-KR" sz="3200" dirty="0"/>
              <a:t>N</a:t>
            </a:r>
            <a:r>
              <a:rPr lang="en-US" altLang="ko-KR" sz="3200" dirty="0" smtClean="0"/>
              <a:t>ational  </a:t>
            </a:r>
            <a:r>
              <a:rPr lang="en-US" altLang="ko-KR" sz="3200" dirty="0"/>
              <a:t>C</a:t>
            </a:r>
            <a:r>
              <a:rPr lang="en-US" altLang="ko-KR" sz="3200" dirty="0" smtClean="0"/>
              <a:t>ulture </a:t>
            </a:r>
            <a:r>
              <a:rPr lang="en-US" altLang="ko-KR" sz="3200" dirty="0"/>
              <a:t>F</a:t>
            </a:r>
            <a:r>
              <a:rPr lang="en-US" altLang="ko-KR" sz="3200" dirty="0" smtClean="0"/>
              <a:t>estival </a:t>
            </a:r>
            <a:br>
              <a:rPr lang="en-US" altLang="ko-KR" sz="3200" dirty="0" smtClean="0"/>
            </a:br>
            <a:r>
              <a:rPr lang="en-US" altLang="ko-KR" sz="3200" dirty="0" smtClean="0"/>
              <a:t>for Korean Peaceful </a:t>
            </a:r>
            <a:r>
              <a:rPr lang="en-US" altLang="ko-KR" sz="3200" dirty="0"/>
              <a:t>U</a:t>
            </a:r>
            <a:r>
              <a:rPr lang="en-US" altLang="ko-KR" sz="3200" dirty="0" smtClean="0"/>
              <a:t>nification -</a:t>
            </a:r>
            <a:endParaRPr lang="en-US" sz="3200" b="1" i="0" dirty="0">
              <a:solidFill>
                <a:schemeClr val="bg1"/>
              </a:solidFill>
              <a:latin typeface="Malgun Gothic" pitchFamily="34" charset="-127"/>
              <a:ea typeface="Malgun Gothic" pitchFamily="34" charset="-127"/>
            </a:endParaRPr>
          </a:p>
        </p:txBody>
      </p:sp>
      <p:sp>
        <p:nvSpPr>
          <p:cNvPr id="3" name="Subtitle 2"/>
          <p:cNvSpPr>
            <a:spLocks noGrp="1"/>
          </p:cNvSpPr>
          <p:nvPr>
            <p:ph type="subTitle" idx="1"/>
          </p:nvPr>
        </p:nvSpPr>
        <p:spPr/>
        <p:txBody>
          <a:bodyPr/>
          <a:lstStyle/>
          <a:p>
            <a:endParaRPr lang="en-US" altLang="ko-KR" dirty="0"/>
          </a:p>
          <a:p>
            <a:endParaRPr lang="ko-KR" altLang="ko-KR" dirty="0"/>
          </a:p>
          <a:p>
            <a:pPr marL="0" indent="0" algn="ctr">
              <a:buNone/>
            </a:pPr>
            <a:endParaRPr lang="en-US" b="0" i="0" dirty="0">
              <a:solidFill>
                <a:schemeClr val="bg1">
                  <a:lumMod val="95000"/>
                </a:schemeClr>
              </a:solidFill>
              <a:latin typeface="Malgun Gothic" pitchFamily="34" charset="-127"/>
              <a:ea typeface="Malgun Gothic" pitchFamily="34" charset="-127"/>
            </a:endParaRPr>
          </a:p>
        </p:txBody>
      </p:sp>
      <p:sp>
        <p:nvSpPr>
          <p:cNvPr id="4" name="슬라이드 번호 개체 틀 3"/>
          <p:cNvSpPr>
            <a:spLocks noGrp="1"/>
          </p:cNvSpPr>
          <p:nvPr>
            <p:ph type="sldNum" sz="quarter" idx="12"/>
          </p:nvPr>
        </p:nvSpPr>
        <p:spPr/>
        <p:txBody>
          <a:bodyPr/>
          <a:lstStyle/>
          <a:p>
            <a:fld id="{08A7F96F-1D34-4AD8-A324-DDD9B7126D3B}" type="slidenum">
              <a:rPr lang="en-US" smtClean="0"/>
              <a:pPr/>
              <a:t>38</a:t>
            </a:fld>
            <a:endParaRPr lang="en-US"/>
          </a:p>
        </p:txBody>
      </p:sp>
    </p:spTree>
    <p:extLst>
      <p:ext uri="{BB962C8B-B14F-4D97-AF65-F5344CB8AC3E}">
        <p14:creationId xmlns:p14="http://schemas.microsoft.com/office/powerpoint/2010/main" val="3050978108"/>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39</a:t>
            </a:fld>
            <a:endParaRPr lang="en-US"/>
          </a:p>
        </p:txBody>
      </p:sp>
      <p:sp>
        <p:nvSpPr>
          <p:cNvPr id="3" name="내용 개체 틀 2"/>
          <p:cNvSpPr>
            <a:spLocks noGrp="1"/>
          </p:cNvSpPr>
          <p:nvPr>
            <p:ph idx="1"/>
          </p:nvPr>
        </p:nvSpPr>
        <p:spPr/>
        <p:txBody>
          <a:bodyPr/>
          <a:lstStyle/>
          <a:p>
            <a:pPr fontAlgn="base"/>
            <a:r>
              <a:rPr lang="en-US" altLang="ko-KR" sz="1800" dirty="0"/>
              <a:t>Hosting </a:t>
            </a:r>
            <a:r>
              <a:rPr lang="en-US" altLang="ko-KR" sz="1800" dirty="0" smtClean="0"/>
              <a:t> </a:t>
            </a:r>
            <a:r>
              <a:rPr lang="en-US" altLang="ko-KR" sz="1800" dirty="0" smtClean="0"/>
              <a:t>-Peaceful </a:t>
            </a:r>
            <a:r>
              <a:rPr lang="en-US" altLang="ko-KR" sz="1800" dirty="0"/>
              <a:t>reunification of the Republic of Korea </a:t>
            </a:r>
            <a:r>
              <a:rPr lang="en-US" altLang="ko-KR" sz="1800" dirty="0" smtClean="0"/>
              <a:t>National</a:t>
            </a:r>
          </a:p>
          <a:p>
            <a:pPr marL="0" indent="0" fontAlgn="base">
              <a:buNone/>
            </a:pPr>
            <a:r>
              <a:rPr lang="en-US" altLang="ko-KR" sz="1800" dirty="0"/>
              <a:t> </a:t>
            </a:r>
            <a:r>
              <a:rPr lang="en-US" altLang="ko-KR" sz="1800" dirty="0" smtClean="0"/>
              <a:t>   Cultural </a:t>
            </a:r>
            <a:r>
              <a:rPr lang="en-US" altLang="ko-KR" sz="1800" dirty="0"/>
              <a:t>Festival Organizing Committee </a:t>
            </a:r>
          </a:p>
          <a:p>
            <a:pPr fontAlgn="base"/>
            <a:r>
              <a:rPr lang="en-US" altLang="ko-KR" sz="1800" dirty="0" smtClean="0"/>
              <a:t>Organizing </a:t>
            </a:r>
            <a:r>
              <a:rPr lang="en-US" altLang="ko-KR" sz="1800" dirty="0"/>
              <a:t> </a:t>
            </a:r>
            <a:endParaRPr lang="en-US" altLang="ko-KR" sz="1800" dirty="0" smtClean="0"/>
          </a:p>
          <a:p>
            <a:pPr marL="0" indent="0" fontAlgn="base">
              <a:buNone/>
            </a:pPr>
            <a:r>
              <a:rPr lang="en-US" altLang="ko-KR" sz="1800" dirty="0"/>
              <a:t> </a:t>
            </a:r>
            <a:r>
              <a:rPr lang="en-US" altLang="ko-KR" sz="1800" dirty="0" smtClean="0"/>
              <a:t>      -</a:t>
            </a:r>
            <a:r>
              <a:rPr lang="en-US" altLang="ko-KR" sz="1800" dirty="0" smtClean="0"/>
              <a:t>Korean Informational Association   </a:t>
            </a:r>
            <a:r>
              <a:rPr lang="en-US" altLang="ko-KR" sz="1800" dirty="0" smtClean="0"/>
              <a:t>/ </a:t>
            </a:r>
            <a:r>
              <a:rPr lang="en-US" altLang="ko-KR" sz="1800" dirty="0" err="1" smtClean="0"/>
              <a:t>Erm</a:t>
            </a:r>
            <a:r>
              <a:rPr lang="en-US" altLang="ko-KR" sz="1800" dirty="0" smtClean="0"/>
              <a:t> </a:t>
            </a:r>
            <a:r>
              <a:rPr lang="en-US" altLang="ko-KR" sz="1800" dirty="0" err="1"/>
              <a:t>korea</a:t>
            </a:r>
            <a:r>
              <a:rPr lang="en-US" altLang="ko-KR" sz="1800" dirty="0"/>
              <a:t> </a:t>
            </a:r>
          </a:p>
          <a:p>
            <a:pPr fontAlgn="base"/>
            <a:r>
              <a:rPr lang="en-US" altLang="ko-KR" sz="1800" dirty="0"/>
              <a:t>Cooperative </a:t>
            </a:r>
            <a:r>
              <a:rPr lang="en-US" altLang="ko-KR" sz="1800" dirty="0" smtClean="0"/>
              <a:t>firm </a:t>
            </a:r>
          </a:p>
          <a:p>
            <a:pPr marL="0" indent="0" fontAlgn="base">
              <a:buNone/>
            </a:pPr>
            <a:r>
              <a:rPr lang="en-US" altLang="ko-KR" sz="1800" dirty="0"/>
              <a:t> </a:t>
            </a:r>
            <a:r>
              <a:rPr lang="en-US" altLang="ko-KR" sz="1800" dirty="0" smtClean="0"/>
              <a:t>     </a:t>
            </a:r>
            <a:r>
              <a:rPr lang="en-US" altLang="ko-KR" sz="1800" dirty="0" smtClean="0"/>
              <a:t>-Amore Pacific  / </a:t>
            </a:r>
            <a:r>
              <a:rPr lang="en-US" altLang="ko-KR" sz="1800" dirty="0" err="1" smtClean="0"/>
              <a:t>CoCa-Cola</a:t>
            </a:r>
            <a:r>
              <a:rPr lang="en-US" altLang="ko-KR" sz="1800" dirty="0" smtClean="0"/>
              <a:t> </a:t>
            </a:r>
            <a:r>
              <a:rPr lang="en-US" altLang="ko-KR" sz="1800" dirty="0"/>
              <a:t>company</a:t>
            </a:r>
            <a:r>
              <a:rPr lang="en-US" altLang="ko-KR" sz="1800" dirty="0" smtClean="0"/>
              <a:t>. </a:t>
            </a:r>
            <a:r>
              <a:rPr lang="en-US" altLang="ko-KR" sz="1800" dirty="0"/>
              <a:t> </a:t>
            </a:r>
            <a:r>
              <a:rPr lang="en-US" altLang="ko-KR" sz="1800" dirty="0" smtClean="0"/>
              <a:t>/ </a:t>
            </a:r>
            <a:r>
              <a:rPr lang="en-US" altLang="ko-KR" sz="1800" dirty="0" smtClean="0"/>
              <a:t>Wanda(Chinese </a:t>
            </a:r>
            <a:r>
              <a:rPr lang="en-US" altLang="ko-KR" sz="1800" dirty="0" smtClean="0"/>
              <a:t>company group) </a:t>
            </a:r>
            <a:endParaRPr lang="en-US" altLang="ko-KR" sz="1800" dirty="0" smtClean="0"/>
          </a:p>
          <a:p>
            <a:pPr fontAlgn="base"/>
            <a:r>
              <a:rPr lang="en-US" altLang="ko-KR" sz="1800" dirty="0"/>
              <a:t>Sponsor </a:t>
            </a:r>
            <a:endParaRPr lang="en-US" altLang="ko-KR" sz="1800" dirty="0" smtClean="0"/>
          </a:p>
          <a:p>
            <a:pPr fontAlgn="base"/>
            <a:r>
              <a:rPr lang="en-US" altLang="ko-KR" sz="1800" dirty="0" smtClean="0"/>
              <a:t>-</a:t>
            </a:r>
            <a:r>
              <a:rPr lang="en-US" altLang="ko-KR" sz="1800" dirty="0"/>
              <a:t>National Unification Advisory Council  </a:t>
            </a:r>
            <a:r>
              <a:rPr lang="en-US" altLang="ko-KR" sz="1800" dirty="0" smtClean="0"/>
              <a:t>/ Committee </a:t>
            </a:r>
            <a:r>
              <a:rPr lang="en-US" altLang="ko-KR" sz="1800" dirty="0"/>
              <a:t>for Unification Preparation </a:t>
            </a:r>
          </a:p>
          <a:p>
            <a:pPr marL="0" indent="0" fontAlgn="base">
              <a:buNone/>
            </a:pPr>
            <a:r>
              <a:rPr lang="en-US" altLang="ko-KR" sz="1800" dirty="0"/>
              <a:t>     </a:t>
            </a:r>
            <a:r>
              <a:rPr lang="en-US" altLang="ko-KR" sz="1800" dirty="0" smtClean="0"/>
              <a:t>  / Committee </a:t>
            </a:r>
            <a:r>
              <a:rPr lang="en-US" altLang="ko-KR" sz="1800" dirty="0"/>
              <a:t>for National Integration </a:t>
            </a:r>
            <a:r>
              <a:rPr lang="en-US" altLang="ko-KR" sz="1800" dirty="0" smtClean="0"/>
              <a:t>-</a:t>
            </a:r>
            <a:r>
              <a:rPr lang="en-US" altLang="ko-KR" sz="1800" dirty="0"/>
              <a:t>Ministry  of Unification </a:t>
            </a:r>
            <a:r>
              <a:rPr lang="en-US" altLang="ko-KR" sz="1800" dirty="0" smtClean="0"/>
              <a:t>/ Ministry </a:t>
            </a:r>
            <a:r>
              <a:rPr lang="en-US" altLang="ko-KR" sz="1800" dirty="0"/>
              <a:t>of Government Administration and </a:t>
            </a:r>
            <a:r>
              <a:rPr lang="en-US" altLang="ko-KR" sz="1800" dirty="0" err="1" smtClean="0"/>
              <a:t>HomeAffairs</a:t>
            </a:r>
            <a:r>
              <a:rPr lang="en-US" altLang="ko-KR" sz="1800" dirty="0" smtClean="0"/>
              <a:t> / Ministry </a:t>
            </a:r>
            <a:r>
              <a:rPr lang="en-US" altLang="ko-KR" sz="1800" dirty="0"/>
              <a:t>of Culture, Sports and Tourism </a:t>
            </a:r>
            <a:r>
              <a:rPr lang="en-US" altLang="ko-KR" sz="1800" dirty="0" smtClean="0"/>
              <a:t>/ Ministry </a:t>
            </a:r>
            <a:r>
              <a:rPr lang="en-US" altLang="ko-KR" sz="1800" dirty="0"/>
              <a:t>of Foreign </a:t>
            </a:r>
            <a:r>
              <a:rPr lang="en-US" altLang="ko-KR" sz="1800" dirty="0" smtClean="0"/>
              <a:t>Affairs / Ministry  of Defense / Local </a:t>
            </a:r>
            <a:r>
              <a:rPr lang="en-US" altLang="ko-KR" sz="1800" dirty="0"/>
              <a:t>Government of </a:t>
            </a:r>
            <a:r>
              <a:rPr lang="en-US" altLang="ko-KR" sz="1800" dirty="0" err="1"/>
              <a:t>Gyeonggi</a:t>
            </a:r>
            <a:r>
              <a:rPr lang="en-US" altLang="ko-KR" sz="1800" dirty="0"/>
              <a:t> Province </a:t>
            </a:r>
            <a:r>
              <a:rPr lang="en-US" altLang="ko-KR" sz="1800" dirty="0" smtClean="0"/>
              <a:t>Korea / Freedom </a:t>
            </a:r>
            <a:r>
              <a:rPr lang="en-US" altLang="ko-KR" sz="1800" dirty="0"/>
              <a:t>Gross League </a:t>
            </a:r>
            <a:r>
              <a:rPr lang="en-US" altLang="ko-KR" sz="1800" dirty="0" smtClean="0"/>
              <a:t>Lions </a:t>
            </a:r>
            <a:r>
              <a:rPr lang="en-US" altLang="ko-KR" sz="1800" dirty="0"/>
              <a:t>Clubs </a:t>
            </a:r>
            <a:r>
              <a:rPr lang="en-US" altLang="ko-KR" sz="1800" dirty="0" smtClean="0"/>
              <a:t>/ International </a:t>
            </a:r>
            <a:r>
              <a:rPr lang="en-US" altLang="ko-KR" sz="1800" dirty="0" err="1" smtClean="0"/>
              <a:t>Gyeonggi</a:t>
            </a:r>
            <a:r>
              <a:rPr lang="en-US" altLang="ko-KR" sz="1800" dirty="0" smtClean="0"/>
              <a:t> </a:t>
            </a:r>
            <a:r>
              <a:rPr lang="en-US" altLang="ko-KR" sz="1800" dirty="0"/>
              <a:t>Art Cultural Societies  </a:t>
            </a:r>
            <a:r>
              <a:rPr lang="en-US" altLang="ko-KR" sz="1800" dirty="0" smtClean="0"/>
              <a:t>         </a:t>
            </a:r>
          </a:p>
          <a:p>
            <a:pPr marL="0" indent="0" fontAlgn="base">
              <a:buNone/>
            </a:pPr>
            <a:r>
              <a:rPr lang="en-US" altLang="ko-KR" sz="1800" dirty="0" smtClean="0"/>
              <a:t> / The </a:t>
            </a:r>
            <a:r>
              <a:rPr lang="en-US" altLang="ko-KR" sz="1800" dirty="0"/>
              <a:t>Christian Council of Korea </a:t>
            </a:r>
            <a:r>
              <a:rPr lang="en-US" altLang="ko-KR" sz="1800" dirty="0" smtClean="0"/>
              <a:t> / the </a:t>
            </a:r>
            <a:r>
              <a:rPr lang="en-US" altLang="ko-KR" sz="1800" dirty="0"/>
              <a:t>National Defense University Alumni Association </a:t>
            </a:r>
            <a:r>
              <a:rPr lang="en-US" altLang="ko-KR" sz="1800" dirty="0" smtClean="0"/>
              <a:t>/ Korea </a:t>
            </a:r>
            <a:r>
              <a:rPr lang="en-US" altLang="ko-KR" sz="1800" dirty="0"/>
              <a:t>Federation of civil society organizations </a:t>
            </a:r>
            <a:r>
              <a:rPr lang="en-US" altLang="ko-KR" sz="1800" dirty="0" smtClean="0"/>
              <a:t>/  </a:t>
            </a:r>
            <a:r>
              <a:rPr lang="en-US" altLang="ko-KR" sz="1800" dirty="0" err="1" smtClean="0"/>
              <a:t>Miju</a:t>
            </a:r>
            <a:r>
              <a:rPr lang="en-US" altLang="ko-KR" sz="1800" dirty="0" smtClean="0"/>
              <a:t> </a:t>
            </a:r>
            <a:r>
              <a:rPr lang="en-US" altLang="ko-KR" sz="1800" dirty="0"/>
              <a:t>Korean l a total of Council </a:t>
            </a:r>
          </a:p>
          <a:p>
            <a:pPr marL="0" indent="0" fontAlgn="base">
              <a:buNone/>
            </a:pPr>
            <a:r>
              <a:rPr lang="en-US" altLang="ko-KR" sz="1800" dirty="0" smtClean="0"/>
              <a:t>/ The </a:t>
            </a:r>
            <a:r>
              <a:rPr lang="en-US" altLang="ko-KR" sz="1800" dirty="0"/>
              <a:t>Korean-German Associations in Germany </a:t>
            </a:r>
          </a:p>
          <a:p>
            <a:pPr marL="0" indent="0" fontAlgn="base">
              <a:buNone/>
            </a:pPr>
            <a:endParaRPr lang="en-US" altLang="ko-KR" sz="1800" dirty="0"/>
          </a:p>
          <a:p>
            <a:pPr marL="0" indent="0" fontAlgn="base">
              <a:buNone/>
            </a:pP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smtClean="0"/>
              <a:t>World Peace Queen-1</a:t>
            </a:r>
            <a:endParaRPr lang="ko-KR" altLang="en-US" dirty="0"/>
          </a:p>
        </p:txBody>
      </p:sp>
    </p:spTree>
    <p:extLst>
      <p:ext uri="{BB962C8B-B14F-4D97-AF65-F5344CB8AC3E}">
        <p14:creationId xmlns:p14="http://schemas.microsoft.com/office/powerpoint/2010/main" val="362635568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a:t>
            </a:fld>
            <a:endParaRPr lang="en-US"/>
          </a:p>
        </p:txBody>
      </p:sp>
      <p:sp>
        <p:nvSpPr>
          <p:cNvPr id="3" name="내용 개체 틀 2"/>
          <p:cNvSpPr>
            <a:spLocks noGrp="1"/>
          </p:cNvSpPr>
          <p:nvPr>
            <p:ph idx="1"/>
          </p:nvPr>
        </p:nvSpPr>
        <p:spPr>
          <a:xfrm>
            <a:off x="301083" y="1503486"/>
            <a:ext cx="8664497" cy="5257800"/>
          </a:xfrm>
        </p:spPr>
        <p:txBody>
          <a:bodyPr/>
          <a:lstStyle/>
          <a:p>
            <a:pPr fontAlgn="base" latinLnBrk="0"/>
            <a:r>
              <a:rPr lang="en-US" altLang="ko-KR" sz="1800" b="1" dirty="0"/>
              <a:t>Kwon Young-</a:t>
            </a:r>
            <a:r>
              <a:rPr lang="en-US" altLang="ko-KR" sz="1800" b="1" dirty="0" err="1"/>
              <a:t>Hye</a:t>
            </a:r>
            <a:r>
              <a:rPr lang="en-US" altLang="ko-KR" sz="1800" b="1" dirty="0"/>
              <a:t> </a:t>
            </a:r>
            <a:r>
              <a:rPr lang="en-US" altLang="ko-KR" sz="1800" b="1" dirty="0" smtClean="0"/>
              <a:t>: Honorary Chairman</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former </a:t>
            </a:r>
            <a:r>
              <a:rPr lang="en-US" altLang="ko-KR" sz="1800" b="1" dirty="0"/>
              <a:t>National Security Planning </a:t>
            </a:r>
            <a:r>
              <a:rPr lang="en-US" altLang="ko-KR" sz="1800" b="1" dirty="0" smtClean="0"/>
              <a:t>Department Director</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former </a:t>
            </a:r>
            <a:r>
              <a:rPr lang="en-US" altLang="ko-KR" sz="1800" b="1" dirty="0"/>
              <a:t>Defense Minister</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current </a:t>
            </a:r>
            <a:r>
              <a:rPr lang="en-US" altLang="ko-KR" sz="1800" b="1" dirty="0"/>
              <a:t>chairman of Korea founding </a:t>
            </a:r>
            <a:r>
              <a:rPr lang="en-US" altLang="ko-KR" sz="1800" dirty="0"/>
              <a:t>Association</a:t>
            </a:r>
          </a:p>
          <a:p>
            <a:pPr fontAlgn="base" latinLnBrk="0"/>
            <a:r>
              <a:rPr lang="en-US" altLang="ko-KR" sz="1800" b="1" dirty="0"/>
              <a:t>Kim Sung-Ho </a:t>
            </a:r>
            <a:r>
              <a:rPr lang="en-US" altLang="ko-KR" sz="1800" b="1" dirty="0" smtClean="0"/>
              <a:t>: Chairman</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former </a:t>
            </a:r>
            <a:r>
              <a:rPr lang="en-US" altLang="ko-KR" sz="1800" b="1" dirty="0"/>
              <a:t>Justice Minister </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former </a:t>
            </a:r>
            <a:r>
              <a:rPr lang="en-US" altLang="ko-KR" sz="1800" b="1" dirty="0"/>
              <a:t>director of the National Intelligence Service</a:t>
            </a:r>
            <a:endParaRPr lang="en-US" altLang="ko-KR" sz="1800" dirty="0"/>
          </a:p>
          <a:p>
            <a:pPr fontAlgn="base" latinLnBrk="0"/>
            <a:r>
              <a:rPr lang="en-US" altLang="ko-KR" sz="1800" b="1" dirty="0" smtClean="0"/>
              <a:t>Lee </a:t>
            </a:r>
            <a:r>
              <a:rPr lang="en-US" altLang="ko-KR" sz="1800" b="1" dirty="0" err="1"/>
              <a:t>Hak-seon</a:t>
            </a:r>
            <a:r>
              <a:rPr lang="en-US" altLang="ko-KR" sz="1800" b="1" dirty="0"/>
              <a:t> </a:t>
            </a:r>
            <a:r>
              <a:rPr lang="en-US" altLang="ko-KR" sz="1800" b="1" dirty="0" smtClean="0"/>
              <a:t>: Vice Chairman </a:t>
            </a:r>
          </a:p>
          <a:p>
            <a:pPr marL="0" indent="0" fontAlgn="base" latinLnBrk="0">
              <a:buNone/>
            </a:pPr>
            <a:r>
              <a:rPr lang="en-US" altLang="ko-KR" sz="1800" b="1" dirty="0"/>
              <a:t> </a:t>
            </a:r>
            <a:r>
              <a:rPr lang="en-US" altLang="ko-KR" sz="1800" b="1" dirty="0" smtClean="0"/>
              <a:t>   </a:t>
            </a:r>
            <a:r>
              <a:rPr lang="en-US" altLang="ko-KR" sz="1800" b="1" dirty="0" smtClean="0"/>
              <a:t>   -</a:t>
            </a:r>
            <a:r>
              <a:rPr lang="en-US" altLang="ko-KR" sz="1800" b="1" dirty="0" smtClean="0"/>
              <a:t>governor </a:t>
            </a:r>
            <a:r>
              <a:rPr lang="en-US" altLang="ko-KR" sz="1800" b="1" dirty="0"/>
              <a:t>of World Peace Korea </a:t>
            </a:r>
            <a:endParaRPr lang="en-US" altLang="ko-KR" sz="1800" dirty="0"/>
          </a:p>
          <a:p>
            <a:pPr fontAlgn="base" latinLnBrk="0"/>
            <a:r>
              <a:rPr lang="en-US" altLang="ko-KR" sz="1800" b="1" dirty="0"/>
              <a:t>Kim Young </a:t>
            </a:r>
            <a:r>
              <a:rPr lang="en-US" altLang="ko-KR" sz="1800" b="1" dirty="0" err="1"/>
              <a:t>Jin</a:t>
            </a:r>
            <a:r>
              <a:rPr lang="en-US" altLang="ko-KR" sz="1800" b="1" dirty="0"/>
              <a:t> </a:t>
            </a:r>
            <a:r>
              <a:rPr lang="en-US" altLang="ko-KR" sz="1800" b="1" dirty="0" smtClean="0"/>
              <a:t>: President</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former </a:t>
            </a:r>
            <a:r>
              <a:rPr lang="en-US" altLang="ko-KR" sz="1800" b="1" dirty="0"/>
              <a:t>Agriculture Minister </a:t>
            </a:r>
            <a:endParaRPr lang="en-US" altLang="ko-KR" sz="1800" dirty="0"/>
          </a:p>
          <a:p>
            <a:pPr marL="0" indent="0" fontAlgn="base" latinLnBrk="0">
              <a:buNone/>
            </a:pPr>
            <a:r>
              <a:rPr lang="en-US" altLang="ko-KR" sz="1800" b="1" dirty="0" smtClean="0"/>
              <a:t>    </a:t>
            </a:r>
            <a:r>
              <a:rPr lang="en-US" altLang="ko-KR" sz="1800" b="1" dirty="0" smtClean="0"/>
              <a:t>   -</a:t>
            </a:r>
            <a:r>
              <a:rPr lang="en-US" altLang="ko-KR" sz="1800" b="1" dirty="0" smtClean="0"/>
              <a:t>former </a:t>
            </a:r>
            <a:r>
              <a:rPr lang="en-US" altLang="ko-KR" sz="1800" b="1" dirty="0"/>
              <a:t>member of National Assembly(5 elections</a:t>
            </a:r>
            <a:r>
              <a:rPr lang="en-US" altLang="ko-KR" sz="1800" b="1" dirty="0" smtClean="0"/>
              <a:t>)</a:t>
            </a:r>
          </a:p>
          <a:p>
            <a:pPr lvl="0" fontAlgn="base" latinLnBrk="0"/>
            <a:r>
              <a:rPr lang="en-US" altLang="ko-KR" sz="1800" b="1" dirty="0">
                <a:solidFill>
                  <a:prstClr val="black"/>
                </a:solidFill>
              </a:rPr>
              <a:t>Lee Young-</a:t>
            </a:r>
            <a:r>
              <a:rPr lang="en-US" altLang="ko-KR" sz="1800" b="1" dirty="0" err="1">
                <a:solidFill>
                  <a:prstClr val="black"/>
                </a:solidFill>
              </a:rPr>
              <a:t>Hoon</a:t>
            </a:r>
            <a:r>
              <a:rPr lang="en-US" altLang="ko-KR" sz="1800" b="1" dirty="0">
                <a:solidFill>
                  <a:prstClr val="black"/>
                </a:solidFill>
              </a:rPr>
              <a:t> : Permanent Representative President</a:t>
            </a:r>
            <a:endParaRPr lang="en-US" altLang="ko-KR" sz="1800" dirty="0">
              <a:solidFill>
                <a:prstClr val="black"/>
              </a:solidFill>
            </a:endParaRPr>
          </a:p>
          <a:p>
            <a:pPr marL="0" lvl="0" indent="0" fontAlgn="base" latinLnBrk="0">
              <a:buNone/>
            </a:pPr>
            <a:r>
              <a:rPr lang="en-US" altLang="ko-KR" sz="1800" b="1" dirty="0">
                <a:solidFill>
                  <a:prstClr val="black"/>
                </a:solidFill>
              </a:rPr>
              <a:t>    </a:t>
            </a:r>
            <a:r>
              <a:rPr lang="en-US" altLang="ko-KR" sz="1800" b="1" dirty="0" smtClean="0">
                <a:solidFill>
                  <a:prstClr val="black"/>
                </a:solidFill>
              </a:rPr>
              <a:t>   -</a:t>
            </a:r>
            <a:r>
              <a:rPr lang="en-US" altLang="ko-KR" sz="1800" b="1" dirty="0">
                <a:solidFill>
                  <a:prstClr val="black"/>
                </a:solidFill>
              </a:rPr>
              <a:t>head rector of </a:t>
            </a:r>
            <a:r>
              <a:rPr lang="en-US" altLang="ko-KR" sz="1800" b="1" dirty="0" err="1">
                <a:solidFill>
                  <a:prstClr val="black"/>
                </a:solidFill>
              </a:rPr>
              <a:t>Yoido</a:t>
            </a:r>
            <a:r>
              <a:rPr lang="en-US" altLang="ko-KR" sz="1800" b="1" dirty="0">
                <a:solidFill>
                  <a:prstClr val="black"/>
                </a:solidFill>
              </a:rPr>
              <a:t> Full Gospel Church</a:t>
            </a:r>
            <a:r>
              <a:rPr lang="en-US" altLang="ko-KR" sz="1800" dirty="0">
                <a:solidFill>
                  <a:prstClr val="black"/>
                </a:solidFill>
              </a:rPr>
              <a:t> </a:t>
            </a:r>
          </a:p>
          <a:p>
            <a:pPr marL="0" lvl="0" indent="0" fontAlgn="base" latinLnBrk="0">
              <a:buNone/>
            </a:pPr>
            <a:r>
              <a:rPr lang="en-US" altLang="ko-KR" sz="1800" b="1" dirty="0">
                <a:solidFill>
                  <a:prstClr val="black"/>
                </a:solidFill>
              </a:rPr>
              <a:t>   </a:t>
            </a:r>
            <a:r>
              <a:rPr lang="en-US" altLang="ko-KR" sz="1800" b="1" dirty="0" smtClean="0">
                <a:solidFill>
                  <a:prstClr val="black"/>
                </a:solidFill>
              </a:rPr>
              <a:t>    </a:t>
            </a:r>
            <a:r>
              <a:rPr lang="en-US" altLang="ko-KR" sz="1800" b="1" dirty="0">
                <a:solidFill>
                  <a:prstClr val="black"/>
                </a:solidFill>
              </a:rPr>
              <a:t>-representative of Korea Christian Gross Alliance</a:t>
            </a:r>
            <a:endParaRPr lang="en-US" altLang="ko-KR" sz="1800" dirty="0">
              <a:solidFill>
                <a:prstClr val="black"/>
              </a:solidFill>
            </a:endParaRPr>
          </a:p>
          <a:p>
            <a:pPr lvl="0" fontAlgn="base" latinLnBrk="0"/>
            <a:r>
              <a:rPr lang="en-US" altLang="ko-KR" sz="1800" b="1" dirty="0">
                <a:solidFill>
                  <a:prstClr val="black"/>
                </a:solidFill>
              </a:rPr>
              <a:t>Operational board: President board of domestic and international area </a:t>
            </a:r>
            <a:r>
              <a:rPr lang="en-US" altLang="ko-KR" sz="1800" b="1" dirty="0" smtClean="0">
                <a:solidFill>
                  <a:prstClr val="black"/>
                </a:solidFill>
              </a:rPr>
              <a:t>branches</a:t>
            </a:r>
          </a:p>
          <a:p>
            <a:pPr marL="0" lvl="0" indent="0" fontAlgn="base" latinLnBrk="0">
              <a:buNone/>
            </a:pPr>
            <a:r>
              <a:rPr lang="en-US" altLang="ko-KR" sz="1800" b="1" dirty="0">
                <a:solidFill>
                  <a:prstClr val="black"/>
                </a:solidFill>
              </a:rPr>
              <a:t> </a:t>
            </a:r>
            <a:r>
              <a:rPr lang="en-US" altLang="ko-KR" sz="1800" b="1" dirty="0" smtClean="0">
                <a:solidFill>
                  <a:prstClr val="black"/>
                </a:solidFill>
              </a:rPr>
              <a:t>                                        (ex </a:t>
            </a:r>
            <a:r>
              <a:rPr lang="en-US" altLang="ko-KR" sz="1800" b="1" dirty="0">
                <a:solidFill>
                  <a:prstClr val="black"/>
                </a:solidFill>
              </a:rPr>
              <a:t>officio joint-chairman)</a:t>
            </a:r>
            <a:endParaRPr lang="en-US" altLang="ko-KR" sz="1800" dirty="0">
              <a:solidFill>
                <a:prstClr val="black"/>
              </a:solidFill>
            </a:endParaRPr>
          </a:p>
          <a:p>
            <a:pPr marL="0" indent="0" fontAlgn="base" latinLnBrk="0">
              <a:buNone/>
            </a:pPr>
            <a:endParaRPr lang="en-US" altLang="ko-KR" sz="2000" dirty="0"/>
          </a:p>
        </p:txBody>
      </p:sp>
      <p:sp>
        <p:nvSpPr>
          <p:cNvPr id="4" name="제목 3"/>
          <p:cNvSpPr>
            <a:spLocks noGrp="1"/>
          </p:cNvSpPr>
          <p:nvPr>
            <p:ph type="title"/>
          </p:nvPr>
        </p:nvSpPr>
        <p:spPr/>
        <p:txBody>
          <a:bodyPr/>
          <a:lstStyle/>
          <a:p>
            <a:r>
              <a:rPr lang="en-US" altLang="ko-KR" dirty="0" smtClean="0"/>
              <a:t>Board</a:t>
            </a:r>
            <a:r>
              <a:rPr lang="en-US" altLang="ko-KR" dirty="0"/>
              <a:t> </a:t>
            </a:r>
            <a:r>
              <a:rPr lang="en-US" altLang="ko-KR" dirty="0" smtClean="0"/>
              <a:t>Member</a:t>
            </a:r>
            <a:endParaRPr lang="ko-KR" altLang="en-US" dirty="0"/>
          </a:p>
        </p:txBody>
      </p:sp>
    </p:spTree>
    <p:extLst>
      <p:ext uri="{BB962C8B-B14F-4D97-AF65-F5344CB8AC3E}">
        <p14:creationId xmlns:p14="http://schemas.microsoft.com/office/powerpoint/2010/main" val="809729707"/>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40</a:t>
            </a:fld>
            <a:endParaRPr lang="en-US"/>
          </a:p>
        </p:txBody>
      </p:sp>
      <p:sp>
        <p:nvSpPr>
          <p:cNvPr id="3" name="내용 개체 틀 2"/>
          <p:cNvSpPr>
            <a:spLocks noGrp="1"/>
          </p:cNvSpPr>
          <p:nvPr>
            <p:ph idx="1"/>
          </p:nvPr>
        </p:nvSpPr>
        <p:spPr>
          <a:xfrm>
            <a:off x="257121" y="1480188"/>
            <a:ext cx="8664497" cy="5117837"/>
          </a:xfrm>
        </p:spPr>
        <p:txBody>
          <a:bodyPr/>
          <a:lstStyle/>
          <a:p>
            <a:r>
              <a:rPr lang="en-US" altLang="ko-KR" sz="1800" dirty="0"/>
              <a:t>International competition of global peace queen is world's largest peace festival participated by world peace queens selected from eighty countries directly and indirectly associated with the Korean War broken in 1950 </a:t>
            </a:r>
          </a:p>
          <a:p>
            <a:pPr fontAlgn="base"/>
            <a:r>
              <a:rPr lang="en-US" altLang="ko-KR" sz="1800" dirty="0"/>
              <a:t>International competition of global peace queen will be not only opportunity to spread international consensus about the reality of armistice and division of Korean Peninsula which are not over for over 60 years but also peace message for international community stained by terrorism and local war going on everywhere</a:t>
            </a:r>
          </a:p>
          <a:p>
            <a:pPr fontAlgn="base"/>
            <a:r>
              <a:rPr lang="en-US" altLang="ko-KR" sz="1800" dirty="0"/>
              <a:t>Eventually International competition of global peace queen will become the starting point to end the situation that Korea remains the only divided </a:t>
            </a:r>
            <a:r>
              <a:rPr lang="en-US" altLang="ko-KR" sz="1800" dirty="0" err="1"/>
              <a:t>coutry</a:t>
            </a:r>
            <a:r>
              <a:rPr lang="en-US" altLang="ko-KR" sz="1800" dirty="0"/>
              <a:t> in the world</a:t>
            </a:r>
            <a:r>
              <a:rPr lang="en-US" altLang="ko-KR" sz="1800" dirty="0" smtClean="0"/>
              <a:t>.</a:t>
            </a:r>
          </a:p>
          <a:p>
            <a:pPr fontAlgn="base"/>
            <a:r>
              <a:rPr lang="en-US" altLang="ko-KR" sz="1800" dirty="0"/>
              <a:t>under the circumstances of repeated North Korea's provocations such as development of nuclear bombs and show of force and stepped up Japan`s history distortion with every passing day,</a:t>
            </a:r>
          </a:p>
          <a:p>
            <a:pPr fontAlgn="base"/>
            <a:r>
              <a:rPr lang="en-US" altLang="ko-KR" sz="1800" dirty="0"/>
              <a:t>The majority of people feel a sense of deep fatigue about unstable peace on the Korean peninsula resulted from liberation not to be completed and unfinished war </a:t>
            </a:r>
          </a:p>
          <a:p>
            <a:pPr marL="0" indent="0" fontAlgn="base">
              <a:buNone/>
            </a:pPr>
            <a:r>
              <a:rPr lang="en-US" altLang="ko-KR" sz="1800" dirty="0"/>
              <a:t>    for 70 years</a:t>
            </a:r>
          </a:p>
          <a:p>
            <a:pPr fontAlgn="base"/>
            <a:r>
              <a:rPr lang="en-US" altLang="ko-KR" sz="1800" dirty="0"/>
              <a:t>because peace and unification of the Korean peninsula is not given and should be making a national task for ourselves, we should make these challenges into opportunities. </a:t>
            </a:r>
            <a:endParaRPr lang="en-US" altLang="ko-KR" sz="1800" dirty="0" smtClean="0"/>
          </a:p>
          <a:p>
            <a:pPr fontAlgn="base"/>
            <a:r>
              <a:rPr lang="en-US" altLang="ko-KR" sz="1800" dirty="0"/>
              <a:t>So Cooperating all walks of life at home and abroad who are like-minded</a:t>
            </a:r>
          </a:p>
          <a:p>
            <a:pPr fontAlgn="base"/>
            <a:r>
              <a:rPr lang="en-US" altLang="ko-KR" sz="1800" dirty="0"/>
              <a:t>as part of communication tool of the entire nation to prepare for eventual unification</a:t>
            </a: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a:t>World Peace </a:t>
            </a:r>
            <a:r>
              <a:rPr lang="en-US" altLang="ko-KR" dirty="0" smtClean="0"/>
              <a:t>Queen-2</a:t>
            </a:r>
            <a:endParaRPr lang="ko-KR" altLang="en-US" dirty="0"/>
          </a:p>
        </p:txBody>
      </p:sp>
    </p:spTree>
    <p:extLst>
      <p:ext uri="{BB962C8B-B14F-4D97-AF65-F5344CB8AC3E}">
        <p14:creationId xmlns:p14="http://schemas.microsoft.com/office/powerpoint/2010/main" val="572637325"/>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41</a:t>
            </a:fld>
            <a:endParaRPr lang="en-US"/>
          </a:p>
        </p:txBody>
      </p:sp>
      <p:sp>
        <p:nvSpPr>
          <p:cNvPr id="3" name="내용 개체 틀 2"/>
          <p:cNvSpPr>
            <a:spLocks noGrp="1"/>
          </p:cNvSpPr>
          <p:nvPr>
            <p:ph idx="1"/>
          </p:nvPr>
        </p:nvSpPr>
        <p:spPr>
          <a:xfrm>
            <a:off x="1" y="1483046"/>
            <a:ext cx="9143999" cy="5114979"/>
          </a:xfrm>
        </p:spPr>
        <p:txBody>
          <a:bodyPr/>
          <a:lstStyle/>
          <a:p>
            <a:pPr fontAlgn="base"/>
            <a:r>
              <a:rPr lang="en-US" altLang="ko-KR" sz="1700" dirty="0"/>
              <a:t>Therefore, under conditions increasingly changing drastically at home and abroad.</a:t>
            </a:r>
          </a:p>
          <a:p>
            <a:pPr fontAlgn="base"/>
            <a:r>
              <a:rPr lang="en-US" altLang="ko-KR" sz="1700" dirty="0"/>
              <a:t>to overcome wisely difficult situation of the Korean Peninsula difficult to assess such as SAD deployment, social phenomenon profoundly divided, </a:t>
            </a:r>
            <a:r>
              <a:rPr lang="en-US" altLang="ko-KR" sz="1700" dirty="0" err="1"/>
              <a:t>etc</a:t>
            </a:r>
            <a:r>
              <a:rPr lang="en-US" altLang="ko-KR" sz="1700" dirty="0"/>
              <a:t> and to change into a platform of a blessing in disguise.</a:t>
            </a:r>
          </a:p>
          <a:p>
            <a:pPr fontAlgn="base"/>
            <a:r>
              <a:rPr lang="en-US" altLang="ko-KR" sz="1700" dirty="0"/>
              <a:t>as part of 2016 national culture festival for peaceful </a:t>
            </a:r>
            <a:r>
              <a:rPr lang="en-US" altLang="ko-KR" sz="1700" dirty="0" err="1"/>
              <a:t>runification</a:t>
            </a:r>
            <a:r>
              <a:rPr lang="en-US" altLang="ko-KR" sz="1700" dirty="0"/>
              <a:t> of Korea </a:t>
            </a:r>
          </a:p>
          <a:p>
            <a:pPr fontAlgn="base"/>
            <a:r>
              <a:rPr lang="en-US" altLang="ko-KR" sz="1700" dirty="0"/>
              <a:t>by holding event appointing 2016 miss global peace queens selected from eighty countries as international goodwill ambassador </a:t>
            </a:r>
          </a:p>
          <a:p>
            <a:pPr fontAlgn="base"/>
            <a:r>
              <a:rPr lang="en-US" altLang="ko-KR" sz="1700" dirty="0"/>
              <a:t>a</a:t>
            </a:r>
            <a:r>
              <a:rPr lang="en-US" altLang="ko-KR" sz="1700" dirty="0" smtClean="0"/>
              <a:t>nd trial </a:t>
            </a:r>
            <a:r>
              <a:rPr lang="en-US" altLang="ko-KR" sz="1700" dirty="0"/>
              <a:t>tolling ceremony of Korea Peace Bell and DMZ World peace music concerts </a:t>
            </a:r>
            <a:endParaRPr lang="en-US" altLang="ko-KR" sz="1700" dirty="0"/>
          </a:p>
          <a:p>
            <a:r>
              <a:rPr lang="en-US" altLang="ko-KR" sz="1700" dirty="0"/>
              <a:t>we want to spread dream and hope for the unification of the entire nation and international consensus for the peaceful reunification of the Korean peninsula. </a:t>
            </a:r>
          </a:p>
          <a:p>
            <a:pPr fontAlgn="base"/>
            <a:r>
              <a:rPr lang="en-US" altLang="ko-KR" sz="1700" dirty="0"/>
              <a:t>The main character of the unification period will be next generation rather than the older generation who don’t experienced the suffering of the Korean War. So </a:t>
            </a:r>
          </a:p>
          <a:p>
            <a:pPr fontAlgn="base"/>
            <a:r>
              <a:rPr lang="en-US" altLang="ko-KR" sz="1700" dirty="0"/>
              <a:t>we think that the top priority of the movement for unification preparation will be to provide growing youngsters to lead unified Korea with a variety of programs </a:t>
            </a:r>
          </a:p>
          <a:p>
            <a:pPr fontAlgn="base"/>
            <a:r>
              <a:rPr lang="en-US" altLang="ko-KR" sz="1700" dirty="0"/>
              <a:t>furnished with more realistic education and experience to help to establish clear vision for unity under liberal democracy </a:t>
            </a:r>
            <a:endParaRPr lang="en-US" altLang="ko-KR" sz="1700" dirty="0" smtClean="0"/>
          </a:p>
          <a:p>
            <a:pPr fontAlgn="base"/>
            <a:r>
              <a:rPr lang="en-US" altLang="ko-KR" sz="1700" dirty="0"/>
              <a:t>we organize the National Cultural Festival for peaceful unification </a:t>
            </a:r>
          </a:p>
          <a:p>
            <a:pPr fontAlgn="base"/>
            <a:r>
              <a:rPr lang="en-US" altLang="ko-KR" sz="1700" dirty="0"/>
              <a:t>and in addition to the spread of a sound unification movement and restoration of homogeneity through national essay competition under the topic of “the way to unification” every year and we want to present a vision for unified Korea embracing the Continent and overcoming the division to teenagers to lead unified </a:t>
            </a:r>
            <a:r>
              <a:rPr lang="en-US" altLang="ko-KR" sz="1700" dirty="0" smtClean="0"/>
              <a:t>Korea</a:t>
            </a:r>
            <a:endParaRPr lang="en-US" altLang="ko-KR" sz="1700" dirty="0"/>
          </a:p>
        </p:txBody>
      </p:sp>
      <p:sp>
        <p:nvSpPr>
          <p:cNvPr id="4" name="제목 3"/>
          <p:cNvSpPr>
            <a:spLocks noGrp="1"/>
          </p:cNvSpPr>
          <p:nvPr>
            <p:ph type="title"/>
          </p:nvPr>
        </p:nvSpPr>
        <p:spPr/>
        <p:txBody>
          <a:bodyPr/>
          <a:lstStyle/>
          <a:p>
            <a:r>
              <a:rPr lang="en-US" altLang="ko-KR" dirty="0"/>
              <a:t>World Peace </a:t>
            </a:r>
            <a:r>
              <a:rPr lang="en-US" altLang="ko-KR" dirty="0" smtClean="0"/>
              <a:t>Queen-3</a:t>
            </a:r>
            <a:endParaRPr lang="ko-KR" altLang="en-US" dirty="0"/>
          </a:p>
        </p:txBody>
      </p:sp>
    </p:spTree>
    <p:extLst>
      <p:ext uri="{BB962C8B-B14F-4D97-AF65-F5344CB8AC3E}">
        <p14:creationId xmlns:p14="http://schemas.microsoft.com/office/powerpoint/2010/main" val="611546547"/>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42</a:t>
            </a:fld>
            <a:endParaRPr lang="en-US"/>
          </a:p>
        </p:txBody>
      </p:sp>
      <p:sp>
        <p:nvSpPr>
          <p:cNvPr id="3" name="내용 개체 틀 2"/>
          <p:cNvSpPr>
            <a:spLocks noGrp="1"/>
          </p:cNvSpPr>
          <p:nvPr>
            <p:ph idx="1"/>
          </p:nvPr>
        </p:nvSpPr>
        <p:spPr/>
        <p:txBody>
          <a:bodyPr/>
          <a:lstStyle/>
          <a:p>
            <a:pPr fontAlgn="base"/>
            <a:r>
              <a:rPr lang="en-US" altLang="ko-KR" sz="1800" dirty="0"/>
              <a:t>In honor of the 70th anniversary of liberation and division of the nation in the past 2015, as part of Korea National Cultural Festival for peaceful unification </a:t>
            </a:r>
          </a:p>
          <a:p>
            <a:pPr fontAlgn="base"/>
            <a:r>
              <a:rPr lang="en-US" altLang="ko-KR" sz="1800" dirty="0"/>
              <a:t>Our Association successfully proceeded ‘International Bicycle Long March’ crossing DMZ, symbol of the divided Korean Peninsula by inviting pastor C. </a:t>
            </a:r>
            <a:r>
              <a:rPr lang="en-US" altLang="ko-KR" sz="1800" dirty="0" err="1"/>
              <a:t>Wonneberger</a:t>
            </a:r>
            <a:r>
              <a:rPr lang="en-US" altLang="ko-KR" sz="1800" dirty="0"/>
              <a:t> who led ‘Monday Peace Prayer Meeting’ which was the signal for peaceful unification of Germany. It could contribute greatly to widespread consensus for the peaceful reunification at home and abroad</a:t>
            </a:r>
            <a:r>
              <a:rPr lang="en-US" altLang="ko-KR" sz="1800" dirty="0" smtClean="0"/>
              <a:t>.</a:t>
            </a:r>
          </a:p>
          <a:p>
            <a:pPr fontAlgn="base"/>
            <a:r>
              <a:rPr lang="en-US" altLang="ko-KR" sz="1800" dirty="0"/>
              <a:t>Therefore, Korean Informational Association and Organizing Committee of National Culture Festival for Korean Peaceful Unification will proceed “2016 The Hague project”, bike long March </a:t>
            </a:r>
            <a:r>
              <a:rPr lang="en-US" altLang="ko-KR" sz="1800" dirty="0" err="1"/>
              <a:t>runing</a:t>
            </a:r>
            <a:r>
              <a:rPr lang="en-US" altLang="ko-KR" sz="1800" dirty="0"/>
              <a:t> across the Eurasia continent as part of ‘Korean National Cultural Festival 2016 for peaceful unification’ in an extension of the event last year </a:t>
            </a:r>
          </a:p>
          <a:p>
            <a:pPr fontAlgn="base"/>
            <a:r>
              <a:rPr lang="en-US" altLang="ko-KR" sz="1800" dirty="0"/>
              <a:t>The Hague is the place where three Korean envoys as the apostle of peace were dispatched to inform Independence of Korean Empire to the world about 110 years ago </a:t>
            </a:r>
          </a:p>
          <a:p>
            <a:pPr marL="0" indent="0" fontAlgn="base">
              <a:buNone/>
            </a:pP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smtClean="0"/>
              <a:t>The Hague Project(DMZ to Hague)-1</a:t>
            </a:r>
            <a:endParaRPr lang="ko-KR" altLang="en-US" dirty="0"/>
          </a:p>
        </p:txBody>
      </p:sp>
    </p:spTree>
    <p:extLst>
      <p:ext uri="{BB962C8B-B14F-4D97-AF65-F5344CB8AC3E}">
        <p14:creationId xmlns:p14="http://schemas.microsoft.com/office/powerpoint/2010/main" val="2677787722"/>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43</a:t>
            </a:fld>
            <a:endParaRPr lang="en-US"/>
          </a:p>
        </p:txBody>
      </p:sp>
      <p:sp>
        <p:nvSpPr>
          <p:cNvPr id="3" name="내용 개체 틀 2"/>
          <p:cNvSpPr>
            <a:spLocks noGrp="1"/>
          </p:cNvSpPr>
          <p:nvPr>
            <p:ph idx="1"/>
          </p:nvPr>
        </p:nvSpPr>
        <p:spPr/>
        <p:txBody>
          <a:bodyPr/>
          <a:lstStyle/>
          <a:p>
            <a:pPr fontAlgn="base"/>
            <a:r>
              <a:rPr lang="en-US" altLang="ko-KR" sz="1800" dirty="0"/>
              <a:t>As symbol of 33 national leaders at that time, 33 Korean virile son will run </a:t>
            </a:r>
          </a:p>
          <a:p>
            <a:pPr fontAlgn="base"/>
            <a:r>
              <a:rPr lang="en-US" altLang="ko-KR" sz="1800" dirty="0"/>
              <a:t>from DMZ which is the division site of Korean Peninsula to the Hague along the footsteps of these envoys in this project.</a:t>
            </a:r>
          </a:p>
          <a:p>
            <a:pPr fontAlgn="base"/>
            <a:r>
              <a:rPr lang="en-US" altLang="ko-KR" sz="1800" dirty="0"/>
              <a:t>2016 the Hague project is long and great march across Europe and Asia </a:t>
            </a:r>
          </a:p>
          <a:p>
            <a:pPr fontAlgn="base"/>
            <a:r>
              <a:rPr lang="en-US" altLang="ko-KR" sz="1800" dirty="0"/>
              <a:t>which symbolizes the unity of mankind</a:t>
            </a:r>
          </a:p>
          <a:p>
            <a:pPr fontAlgn="base"/>
            <a:r>
              <a:rPr lang="en-US" altLang="ko-KR" sz="1800" dirty="0"/>
              <a:t>deliver Message of peace and hope around the world. </a:t>
            </a:r>
          </a:p>
          <a:p>
            <a:pPr fontAlgn="base"/>
            <a:r>
              <a:rPr lang="en-US" altLang="ko-KR" sz="1800" dirty="0"/>
              <a:t>For the peaceful reunification of the Korean Peninsula. </a:t>
            </a:r>
          </a:p>
          <a:p>
            <a:pPr fontAlgn="base"/>
            <a:r>
              <a:rPr lang="en-US" altLang="ko-KR" sz="1800" dirty="0"/>
              <a:t>will be contribute to Widespread consensus and link of communication. </a:t>
            </a:r>
            <a:endParaRPr lang="en-US" altLang="ko-KR" sz="1800" dirty="0" smtClean="0"/>
          </a:p>
          <a:p>
            <a:pPr fontAlgn="base"/>
            <a:r>
              <a:rPr lang="en-US" altLang="ko-KR" sz="1800" dirty="0"/>
              <a:t>As private envoy promoting peaceful unification of Korea </a:t>
            </a:r>
          </a:p>
          <a:p>
            <a:pPr fontAlgn="base"/>
            <a:r>
              <a:rPr lang="en-US" altLang="ko-KR" sz="1800" dirty="0"/>
              <a:t>‘2016 the Hague Project beyond the </a:t>
            </a:r>
            <a:r>
              <a:rPr lang="en-US" altLang="ko-KR" sz="1800" dirty="0" err="1"/>
              <a:t>eurasia</a:t>
            </a:r>
            <a:r>
              <a:rPr lang="en-US" altLang="ko-KR" sz="1800" dirty="0"/>
              <a:t>’ </a:t>
            </a:r>
          </a:p>
          <a:p>
            <a:pPr fontAlgn="base"/>
            <a:r>
              <a:rPr lang="en-US" altLang="ko-KR" sz="1800" dirty="0"/>
              <a:t>will give wider publicity around the world to the pain of only divided country on Earth.</a:t>
            </a:r>
          </a:p>
          <a:p>
            <a:pPr fontAlgn="base"/>
            <a:r>
              <a:rPr lang="en-US" altLang="ko-KR" sz="1800" dirty="0"/>
              <a:t>At the same time, it could also serve as a catalyst and special instrument for wider consensus of peaceful unification of the Korean Peninsula both at home and abroad. </a:t>
            </a:r>
          </a:p>
          <a:p>
            <a:pPr fontAlgn="base"/>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a:t>The Hague Project(DMZ to Hague</a:t>
            </a:r>
            <a:r>
              <a:rPr lang="en-US" altLang="ko-KR" dirty="0" smtClean="0"/>
              <a:t>)-2</a:t>
            </a:r>
            <a:endParaRPr lang="ko-KR" altLang="en-US" dirty="0"/>
          </a:p>
        </p:txBody>
      </p:sp>
    </p:spTree>
    <p:extLst>
      <p:ext uri="{BB962C8B-B14F-4D97-AF65-F5344CB8AC3E}">
        <p14:creationId xmlns:p14="http://schemas.microsoft.com/office/powerpoint/2010/main" val="44577351"/>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44</a:t>
            </a:fld>
            <a:endParaRPr lang="en-US"/>
          </a:p>
        </p:txBody>
      </p:sp>
      <p:sp>
        <p:nvSpPr>
          <p:cNvPr id="3" name="내용 개체 틀 2"/>
          <p:cNvSpPr>
            <a:spLocks noGrp="1"/>
          </p:cNvSpPr>
          <p:nvPr>
            <p:ph idx="1"/>
          </p:nvPr>
        </p:nvSpPr>
        <p:spPr/>
        <p:txBody>
          <a:bodyPr/>
          <a:lstStyle/>
          <a:p>
            <a:pPr fontAlgn="base"/>
            <a:r>
              <a:rPr lang="en-US" altLang="ko-KR" sz="1800" dirty="0" smtClean="0"/>
              <a:t>By </a:t>
            </a:r>
            <a:r>
              <a:rPr lang="en-US" altLang="ko-KR" sz="1800" dirty="0"/>
              <a:t>holding  DMZ World peace music </a:t>
            </a:r>
            <a:r>
              <a:rPr lang="en-US" altLang="ko-KR" sz="1800" dirty="0" smtClean="0"/>
              <a:t>concert as </a:t>
            </a:r>
            <a:r>
              <a:rPr lang="en-US" altLang="ko-KR" sz="1800" dirty="0"/>
              <a:t>part of 2016 national culture festival for peaceful </a:t>
            </a:r>
            <a:r>
              <a:rPr lang="en-US" altLang="ko-KR" sz="1800" dirty="0" smtClean="0"/>
              <a:t>unification </a:t>
            </a:r>
            <a:r>
              <a:rPr lang="en-US" altLang="ko-KR" sz="1800" dirty="0"/>
              <a:t>of </a:t>
            </a:r>
            <a:r>
              <a:rPr lang="en-US" altLang="ko-KR" sz="1800" dirty="0" smtClean="0"/>
              <a:t>Korea, we </a:t>
            </a:r>
            <a:r>
              <a:rPr lang="en-US" altLang="ko-KR" sz="1800" dirty="0"/>
              <a:t>want to spread dream and hope for the unification of the entire nation and international consensus for the peaceful reunification of the Korean </a:t>
            </a:r>
            <a:r>
              <a:rPr lang="en-US" altLang="ko-KR" sz="1800" dirty="0" smtClean="0"/>
              <a:t>peninsula so as to </a:t>
            </a:r>
            <a:r>
              <a:rPr lang="en-US" altLang="ko-KR" sz="1800" dirty="0"/>
              <a:t>overcome wisely difficult situation of the Korean Peninsula difficult to assess such as SAD deployment, social phenomenon profoundly divided, </a:t>
            </a:r>
            <a:r>
              <a:rPr lang="en-US" altLang="ko-KR" sz="1800" dirty="0" err="1"/>
              <a:t>etc</a:t>
            </a:r>
            <a:r>
              <a:rPr lang="en-US" altLang="ko-KR" sz="1800" dirty="0"/>
              <a:t> and to change into a platform of a blessing in </a:t>
            </a:r>
            <a:r>
              <a:rPr lang="en-US" altLang="ko-KR" sz="1800" dirty="0" smtClean="0"/>
              <a:t>disguise </a:t>
            </a:r>
            <a:r>
              <a:rPr lang="en-US" altLang="ko-KR" sz="1800" dirty="0"/>
              <a:t>u</a:t>
            </a:r>
            <a:r>
              <a:rPr lang="en-US" altLang="ko-KR" sz="1800" dirty="0" smtClean="0"/>
              <a:t>nder </a:t>
            </a:r>
            <a:r>
              <a:rPr lang="en-US" altLang="ko-KR" sz="1800" dirty="0"/>
              <a:t>conditions increasingly changing drastically at home and abroad</a:t>
            </a:r>
            <a:r>
              <a:rPr lang="en-US" altLang="ko-KR" sz="1800" dirty="0" smtClean="0"/>
              <a:t>. </a:t>
            </a: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smtClean="0"/>
              <a:t>Seoul </a:t>
            </a:r>
            <a:r>
              <a:rPr lang="en-US" altLang="ko-KR" dirty="0"/>
              <a:t>World Peace Concert</a:t>
            </a:r>
            <a:endParaRPr lang="ko-KR" altLang="en-US" dirty="0"/>
          </a:p>
        </p:txBody>
      </p:sp>
    </p:spTree>
    <p:extLst>
      <p:ext uri="{BB962C8B-B14F-4D97-AF65-F5344CB8AC3E}">
        <p14:creationId xmlns:p14="http://schemas.microsoft.com/office/powerpoint/2010/main" val="2800652915"/>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45</a:t>
            </a:fld>
            <a:endParaRPr lang="en-US"/>
          </a:p>
        </p:txBody>
      </p:sp>
      <p:sp>
        <p:nvSpPr>
          <p:cNvPr id="3" name="내용 개체 틀 2"/>
          <p:cNvSpPr>
            <a:spLocks noGrp="1"/>
          </p:cNvSpPr>
          <p:nvPr>
            <p:ph idx="1"/>
          </p:nvPr>
        </p:nvSpPr>
        <p:spPr>
          <a:xfrm>
            <a:off x="334537" y="1586763"/>
            <a:ext cx="8510525" cy="4943777"/>
          </a:xfrm>
        </p:spPr>
        <p:txBody>
          <a:bodyPr/>
          <a:lstStyle/>
          <a:p>
            <a:pPr fontAlgn="base"/>
            <a:r>
              <a:rPr lang="en-US" altLang="ko-KR" sz="1800" dirty="0"/>
              <a:t>The main character of the unification period will be next generation rather than the older generation who don’t experienced the suffering of the Korean War. </a:t>
            </a:r>
            <a:r>
              <a:rPr lang="en-US" altLang="ko-KR" sz="1800" dirty="0" smtClean="0"/>
              <a:t> </a:t>
            </a:r>
            <a:endParaRPr lang="en-US" altLang="ko-KR" sz="1800" dirty="0"/>
          </a:p>
          <a:p>
            <a:pPr fontAlgn="base"/>
            <a:r>
              <a:rPr lang="en-US" altLang="ko-KR" sz="1800" dirty="0" smtClean="0"/>
              <a:t>So we </a:t>
            </a:r>
            <a:r>
              <a:rPr lang="en-US" altLang="ko-KR" sz="1800" dirty="0"/>
              <a:t>think that the top priority of the movement for unification preparation will be to provide growing youngsters to lead unified Korea with a variety of programs </a:t>
            </a:r>
            <a:r>
              <a:rPr lang="en-US" altLang="ko-KR" sz="1800" dirty="0" smtClean="0"/>
              <a:t>furnished </a:t>
            </a:r>
            <a:r>
              <a:rPr lang="en-US" altLang="ko-KR" sz="1800" dirty="0"/>
              <a:t>with more realistic education and experience to help to establish clear vision for unity under liberal democracy </a:t>
            </a:r>
            <a:endParaRPr lang="en-US" altLang="ko-KR" sz="1800" dirty="0" smtClean="0"/>
          </a:p>
          <a:p>
            <a:pPr fontAlgn="base"/>
            <a:r>
              <a:rPr lang="en-US" altLang="ko-KR" sz="1800" dirty="0"/>
              <a:t>Cooperating all walks of life at home and abroad who are like-minded as part of communication tool of the entire nation to prepare for eventual unification, </a:t>
            </a:r>
          </a:p>
          <a:p>
            <a:pPr fontAlgn="base"/>
            <a:r>
              <a:rPr lang="en-US" altLang="ko-KR" sz="1800" dirty="0"/>
              <a:t>we organized the National Cultural Festival for peaceful unification and in addition were spreading a sound unification movement and restoration of homogeneity through national essay competition under the topic of “the way to unification” every year as part of festival.</a:t>
            </a:r>
          </a:p>
          <a:p>
            <a:pPr fontAlgn="base"/>
            <a:r>
              <a:rPr lang="en-US" altLang="ko-KR" sz="1800" dirty="0"/>
              <a:t>So we want to present a vision for unified Korea overcoming the division and embracing the Continent to teenagers to lead unified Korea </a:t>
            </a:r>
            <a:endParaRPr lang="en-US" altLang="ko-KR" sz="1800" dirty="0"/>
          </a:p>
          <a:p>
            <a:endParaRPr lang="ko-KR" altLang="en-US" dirty="0"/>
          </a:p>
        </p:txBody>
      </p:sp>
      <p:sp>
        <p:nvSpPr>
          <p:cNvPr id="4" name="제목 3"/>
          <p:cNvSpPr>
            <a:spLocks noGrp="1"/>
          </p:cNvSpPr>
          <p:nvPr>
            <p:ph type="title"/>
          </p:nvPr>
        </p:nvSpPr>
        <p:spPr/>
        <p:txBody>
          <a:bodyPr>
            <a:normAutofit/>
          </a:bodyPr>
          <a:lstStyle/>
          <a:p>
            <a:r>
              <a:rPr lang="en-US" altLang="ko-KR" dirty="0"/>
              <a:t>Unification Essay Competition </a:t>
            </a:r>
            <a:r>
              <a:rPr lang="en-US" altLang="ko-KR" dirty="0" smtClean="0"/>
              <a:t>of </a:t>
            </a:r>
            <a:r>
              <a:rPr lang="en-US" altLang="ko-KR" dirty="0"/>
              <a:t>Nationwide Teachers and </a:t>
            </a:r>
            <a:r>
              <a:rPr lang="en-US" altLang="ko-KR" dirty="0" smtClean="0"/>
              <a:t>Students</a:t>
            </a:r>
            <a:endParaRPr lang="ko-KR" altLang="en-US" dirty="0"/>
          </a:p>
        </p:txBody>
      </p:sp>
    </p:spTree>
    <p:extLst>
      <p:ext uri="{BB962C8B-B14F-4D97-AF65-F5344CB8AC3E}">
        <p14:creationId xmlns:p14="http://schemas.microsoft.com/office/powerpoint/2010/main" val="2140853146"/>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46</a:t>
            </a:fld>
            <a:endParaRPr lang="en-US"/>
          </a:p>
        </p:txBody>
      </p:sp>
      <p:sp>
        <p:nvSpPr>
          <p:cNvPr id="3" name="내용 개체 틀 2"/>
          <p:cNvSpPr>
            <a:spLocks noGrp="1"/>
          </p:cNvSpPr>
          <p:nvPr>
            <p:ph idx="1"/>
          </p:nvPr>
        </p:nvSpPr>
        <p:spPr/>
        <p:txBody>
          <a:bodyPr/>
          <a:lstStyle/>
          <a:p>
            <a:pPr fontAlgn="base" latinLnBrk="0"/>
            <a:r>
              <a:rPr lang="en-US" altLang="ko-KR" sz="1800" dirty="0"/>
              <a:t>It will be experiential and heuristic unification education for teenagers who are next generation to be leading character making unification and can help feed hungry North Korean children. </a:t>
            </a:r>
          </a:p>
          <a:p>
            <a:pPr fontAlgn="base" latinLnBrk="0"/>
            <a:r>
              <a:rPr lang="en-US" altLang="ko-KR" sz="1800" dirty="0" err="1"/>
              <a:t>Growing‘Unification</a:t>
            </a:r>
            <a:r>
              <a:rPr lang="en-US" altLang="ko-KR" sz="1800" dirty="0"/>
              <a:t> </a:t>
            </a:r>
            <a:r>
              <a:rPr lang="en-US" altLang="ko-KR" sz="1800" dirty="0" err="1"/>
              <a:t>Corn’started</a:t>
            </a:r>
            <a:r>
              <a:rPr lang="en-US" altLang="ko-KR" sz="1800" dirty="0"/>
              <a:t> with the idea of helping North Korea to feed hungry children with money earned by that students on their own take advantage of the school garden near by and plant and maintain unification corn</a:t>
            </a:r>
            <a:r>
              <a:rPr lang="en-US" altLang="ko-KR" sz="1800" dirty="0" smtClean="0"/>
              <a:t>.</a:t>
            </a:r>
            <a:endParaRPr lang="en-US" altLang="ko-KR" sz="1800" dirty="0" smtClean="0"/>
          </a:p>
          <a:p>
            <a:pPr fontAlgn="base"/>
            <a:r>
              <a:rPr lang="en-US" altLang="ko-KR" sz="1800" dirty="0" smtClean="0"/>
              <a:t>The </a:t>
            </a:r>
            <a:r>
              <a:rPr lang="en-US" altLang="ko-KR" sz="1800" dirty="0"/>
              <a:t>Korean Peace Bell Memorial was designed by Arnold Schwartzman who was 1984 Olympic design director and former counsel for the 1988 Seoul Olympics designs </a:t>
            </a:r>
          </a:p>
          <a:p>
            <a:pPr fontAlgn="base"/>
            <a:r>
              <a:rPr lang="en-US" altLang="ko-KR" sz="1800" dirty="0"/>
              <a:t>It was modeled on the shape of the UN as a 6 meters’ sculpture of 60th anniversary of the Korean War armistice containing South Korean’s hope for peaceful unification in the right side of the main gate of </a:t>
            </a:r>
            <a:r>
              <a:rPr lang="en-US" altLang="ko-KR" sz="1800" dirty="0" err="1"/>
              <a:t>Yongsan</a:t>
            </a:r>
            <a:r>
              <a:rPr lang="en-US" altLang="ko-KR" sz="1800" dirty="0"/>
              <a:t> War Memorial on December 20, </a:t>
            </a:r>
            <a:r>
              <a:rPr lang="en-US" altLang="ko-KR" sz="1800" dirty="0" smtClean="0"/>
              <a:t>2013</a:t>
            </a:r>
          </a:p>
          <a:p>
            <a:pPr fontAlgn="base"/>
            <a:r>
              <a:rPr lang="en-US" altLang="ko-KR" sz="1800" dirty="0"/>
              <a:t>Until 2023, which is the 28th anniversary of the Korean War Armistice, our Association will establish two more bell in the </a:t>
            </a:r>
            <a:r>
              <a:rPr lang="en-US" altLang="ko-KR" sz="1800" dirty="0" err="1"/>
              <a:t>Panmunjeom</a:t>
            </a:r>
            <a:r>
              <a:rPr lang="en-US" altLang="ko-KR" sz="1800" dirty="0"/>
              <a:t> and the </a:t>
            </a:r>
            <a:r>
              <a:rPr lang="en-US" altLang="ko-KR" sz="1800" dirty="0" err="1"/>
              <a:t>Aegibong</a:t>
            </a:r>
            <a:r>
              <a:rPr lang="en-US" altLang="ko-KR" sz="1800" dirty="0"/>
              <a:t> observatory as starting point of peace bell-building long-term project</a:t>
            </a:r>
          </a:p>
          <a:p>
            <a:pPr fontAlgn="base"/>
            <a:r>
              <a:rPr lang="en-US" altLang="ko-KR" sz="1800" dirty="0"/>
              <a:t>According to successive plans, we will construct the bells in the capitals of the 21 combatant nations as well as the United Nations headquarters. </a:t>
            </a:r>
          </a:p>
          <a:p>
            <a:pPr fontAlgn="base"/>
            <a:r>
              <a:rPr lang="en-US" altLang="ko-KR" sz="1800" dirty="0"/>
              <a:t>Last Peace Bell will be erected on the day of unification in Pyongyang,</a:t>
            </a:r>
          </a:p>
          <a:p>
            <a:pPr fontAlgn="base"/>
            <a:r>
              <a:rPr lang="en-US" altLang="ko-KR" sz="1800" dirty="0"/>
              <a:t>Like this, we will keep building under the long-term goal of building World Peace Bell Project </a:t>
            </a:r>
          </a:p>
        </p:txBody>
      </p:sp>
      <p:sp>
        <p:nvSpPr>
          <p:cNvPr id="4" name="제목 3"/>
          <p:cNvSpPr>
            <a:spLocks noGrp="1"/>
          </p:cNvSpPr>
          <p:nvPr>
            <p:ph type="title"/>
          </p:nvPr>
        </p:nvSpPr>
        <p:spPr/>
        <p:txBody>
          <a:bodyPr/>
          <a:lstStyle/>
          <a:p>
            <a:r>
              <a:rPr lang="en-US" altLang="ko-KR" dirty="0"/>
              <a:t>Peace </a:t>
            </a:r>
            <a:r>
              <a:rPr lang="en-US" altLang="ko-KR" dirty="0" smtClean="0"/>
              <a:t>Bell </a:t>
            </a:r>
            <a:r>
              <a:rPr lang="en-US" altLang="ko-KR" dirty="0"/>
              <a:t>B</a:t>
            </a:r>
            <a:r>
              <a:rPr lang="en-US" altLang="ko-KR" dirty="0" smtClean="0"/>
              <a:t>uilding </a:t>
            </a:r>
            <a:r>
              <a:rPr lang="en-US" altLang="ko-KR" dirty="0" smtClean="0"/>
              <a:t>Project</a:t>
            </a:r>
            <a:endParaRPr lang="ko-KR" altLang="en-US" dirty="0"/>
          </a:p>
        </p:txBody>
      </p:sp>
    </p:spTree>
    <p:extLst>
      <p:ext uri="{BB962C8B-B14F-4D97-AF65-F5344CB8AC3E}">
        <p14:creationId xmlns:p14="http://schemas.microsoft.com/office/powerpoint/2010/main" val="26374886"/>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47</a:t>
            </a:fld>
            <a:endParaRPr lang="en-US"/>
          </a:p>
        </p:txBody>
      </p:sp>
      <p:sp>
        <p:nvSpPr>
          <p:cNvPr id="3" name="내용 개체 틀 2"/>
          <p:cNvSpPr>
            <a:spLocks noGrp="1"/>
          </p:cNvSpPr>
          <p:nvPr>
            <p:ph idx="1"/>
          </p:nvPr>
        </p:nvSpPr>
        <p:spPr>
          <a:xfrm>
            <a:off x="395654" y="1600199"/>
            <a:ext cx="8379069" cy="5079811"/>
          </a:xfrm>
        </p:spPr>
        <p:txBody>
          <a:bodyPr/>
          <a:lstStyle/>
          <a:p>
            <a:pPr fontAlgn="base"/>
            <a:r>
              <a:rPr lang="en-US" altLang="ko-KR" sz="1700" dirty="0"/>
              <a:t>U</a:t>
            </a:r>
            <a:r>
              <a:rPr lang="en-US" altLang="ko-KR" sz="1700" dirty="0" smtClean="0"/>
              <a:t>nification </a:t>
            </a:r>
            <a:r>
              <a:rPr lang="en-US" altLang="ko-KR" sz="1700" dirty="0"/>
              <a:t>C</a:t>
            </a:r>
            <a:r>
              <a:rPr lang="en-US" altLang="ko-KR" sz="1700" dirty="0" smtClean="0"/>
              <a:t>orn growing campaign has the following purposes.</a:t>
            </a:r>
          </a:p>
          <a:p>
            <a:pPr marL="0" indent="0" fontAlgn="base">
              <a:buNone/>
            </a:pPr>
            <a:r>
              <a:rPr lang="en-US" altLang="ko-KR" sz="1700" dirty="0" smtClean="0"/>
              <a:t>  -enhance </a:t>
            </a:r>
            <a:r>
              <a:rPr lang="en-US" altLang="ko-KR" sz="1700" dirty="0"/>
              <a:t>sensitivity of student, school faculty and citizen on </a:t>
            </a:r>
            <a:r>
              <a:rPr lang="en-US" altLang="ko-KR" sz="1700" dirty="0" smtClean="0"/>
              <a:t>aspiration </a:t>
            </a:r>
            <a:r>
              <a:rPr lang="en-US" altLang="ko-KR" sz="1700" dirty="0"/>
              <a:t>of unification becoming faint more and </a:t>
            </a:r>
            <a:r>
              <a:rPr lang="en-US" altLang="ko-KR" sz="1700" dirty="0" smtClean="0"/>
              <a:t>more </a:t>
            </a:r>
            <a:r>
              <a:rPr lang="en-US" altLang="ko-KR" sz="1700" dirty="0" smtClean="0"/>
              <a:t>-</a:t>
            </a:r>
            <a:r>
              <a:rPr lang="en-US" altLang="ko-KR" sz="1700" dirty="0"/>
              <a:t>i</a:t>
            </a:r>
            <a:r>
              <a:rPr lang="en-US" altLang="ko-KR" sz="1700" dirty="0" smtClean="0"/>
              <a:t>mprovement of </a:t>
            </a:r>
            <a:r>
              <a:rPr lang="en-US" altLang="ko-KR" sz="1700" dirty="0"/>
              <a:t>e</a:t>
            </a:r>
            <a:r>
              <a:rPr lang="en-US" altLang="ko-KR" sz="1700" dirty="0" smtClean="0"/>
              <a:t>motional </a:t>
            </a:r>
            <a:r>
              <a:rPr lang="en-US" altLang="ko-KR" sz="1700" dirty="0"/>
              <a:t>stability </a:t>
            </a:r>
            <a:r>
              <a:rPr lang="en-US" altLang="ko-KR" sz="1700" dirty="0" smtClean="0"/>
              <a:t> -</a:t>
            </a:r>
            <a:r>
              <a:rPr lang="en-US" altLang="ko-KR" sz="1700" dirty="0" smtClean="0"/>
              <a:t>learning Motivation-Achievement Process </a:t>
            </a:r>
            <a:r>
              <a:rPr lang="en-US" altLang="ko-KR" sz="1700" dirty="0"/>
              <a:t> </a:t>
            </a:r>
            <a:r>
              <a:rPr lang="en-US" altLang="ko-KR" sz="1700" dirty="0" smtClean="0"/>
              <a:t>-</a:t>
            </a:r>
            <a:r>
              <a:rPr lang="en-US" altLang="ko-KR" sz="1700" dirty="0" smtClean="0"/>
              <a:t>emotional </a:t>
            </a:r>
            <a:r>
              <a:rPr lang="en-US" altLang="ko-KR" sz="1700" dirty="0"/>
              <a:t>unification education approach through the brotherly love </a:t>
            </a:r>
            <a:r>
              <a:rPr lang="en-US" altLang="ko-KR" sz="1700" dirty="0" smtClean="0"/>
              <a:t> -</a:t>
            </a:r>
            <a:r>
              <a:rPr lang="en-US" altLang="ko-KR" sz="1700" dirty="0" smtClean="0"/>
              <a:t>enhancing  </a:t>
            </a:r>
            <a:r>
              <a:rPr lang="en-US" altLang="ko-KR" sz="1700" dirty="0"/>
              <a:t>reality of unification education</a:t>
            </a:r>
            <a:r>
              <a:rPr lang="en-US" altLang="ko-KR" sz="1700" dirty="0" smtClean="0"/>
              <a:t>.-</a:t>
            </a:r>
            <a:r>
              <a:rPr lang="en-US" altLang="ko-KR" sz="1700" dirty="0" smtClean="0"/>
              <a:t>overcoming </a:t>
            </a:r>
            <a:r>
              <a:rPr lang="en-US" altLang="ko-KR" sz="1700" dirty="0"/>
              <a:t>of differences in the idea for the Unification </a:t>
            </a:r>
            <a:r>
              <a:rPr lang="en-US" altLang="ko-KR" sz="1700" dirty="0" smtClean="0"/>
              <a:t>between </a:t>
            </a:r>
            <a:r>
              <a:rPr lang="en-US" altLang="ko-KR" sz="1700" dirty="0" smtClean="0"/>
              <a:t>generation </a:t>
            </a:r>
            <a:r>
              <a:rPr lang="en-US" altLang="ko-KR" sz="1700" dirty="0" smtClean="0"/>
              <a:t>-</a:t>
            </a:r>
            <a:r>
              <a:rPr lang="en-US" altLang="ko-KR" sz="1700" dirty="0"/>
              <a:t>i</a:t>
            </a:r>
            <a:r>
              <a:rPr lang="en-US" altLang="ko-KR" sz="1700" dirty="0" smtClean="0"/>
              <a:t>mprovement </a:t>
            </a:r>
            <a:r>
              <a:rPr lang="en-US" altLang="ko-KR" sz="1700" dirty="0"/>
              <a:t>of all Korean aspirations for unification of </a:t>
            </a:r>
            <a:r>
              <a:rPr lang="en-US" altLang="ko-KR" sz="1700" dirty="0" smtClean="0"/>
              <a:t>-</a:t>
            </a:r>
            <a:r>
              <a:rPr lang="en-US" altLang="ko-KR" sz="1700" dirty="0" smtClean="0"/>
              <a:t>establishing </a:t>
            </a:r>
            <a:r>
              <a:rPr lang="en-US" altLang="ko-KR" sz="1700" dirty="0"/>
              <a:t>principle and logic about appropriateness and necessity of </a:t>
            </a:r>
            <a:r>
              <a:rPr lang="en-US" altLang="ko-KR" sz="1700" dirty="0" smtClean="0"/>
              <a:t>unification</a:t>
            </a:r>
            <a:r>
              <a:rPr lang="en-US" altLang="ko-KR" sz="1700" dirty="0" smtClean="0"/>
              <a:t>-attracting </a:t>
            </a:r>
            <a:r>
              <a:rPr lang="en-US" altLang="ko-KR" sz="1700" dirty="0"/>
              <a:t>attention to preparation for upcoming </a:t>
            </a:r>
            <a:r>
              <a:rPr lang="en-US" altLang="ko-KR" sz="1700" dirty="0" smtClean="0"/>
              <a:t>reunification-chance </a:t>
            </a:r>
            <a:r>
              <a:rPr lang="en-US" altLang="ko-KR" sz="1700" dirty="0"/>
              <a:t>for Leap from Emotional unification education to Rational unification education</a:t>
            </a:r>
          </a:p>
          <a:p>
            <a:pPr marL="0" indent="0" fontAlgn="base">
              <a:buNone/>
            </a:pPr>
            <a:r>
              <a:rPr lang="en-US" altLang="ko-KR" sz="1700" dirty="0"/>
              <a:t>-liaison of unification </a:t>
            </a:r>
            <a:r>
              <a:rPr lang="en-US" altLang="ko-KR" sz="1700" dirty="0" err="1"/>
              <a:t>eduction</a:t>
            </a:r>
            <a:r>
              <a:rPr lang="en-US" altLang="ko-KR" sz="1700" dirty="0"/>
              <a:t> from elementary school to high school education</a:t>
            </a:r>
            <a:r>
              <a:rPr lang="en-US" altLang="ko-KR" sz="1700" dirty="0" smtClean="0"/>
              <a:t>.-</a:t>
            </a:r>
            <a:r>
              <a:rPr lang="en-US" altLang="ko-KR" sz="1700" dirty="0"/>
              <a:t>groping right view of unification from childhood. </a:t>
            </a:r>
            <a:r>
              <a:rPr lang="en-US" altLang="ko-KR" sz="1700" dirty="0" smtClean="0"/>
              <a:t>-</a:t>
            </a:r>
            <a:r>
              <a:rPr lang="en-US" altLang="ko-KR" sz="1700" dirty="0"/>
              <a:t>overcome of one-off unification education </a:t>
            </a:r>
          </a:p>
          <a:p>
            <a:pPr fontAlgn="base" latinLnBrk="0"/>
            <a:r>
              <a:rPr lang="en-US" altLang="ko-KR" sz="1700" dirty="0"/>
              <a:t>Our association began a campaign to grow ‘Unification Corn’ to overcome the unique reality of the Korean peninsula, which still remains divided since the end of the Korean War in terms of entire national unification </a:t>
            </a:r>
            <a:r>
              <a:rPr lang="en-US" altLang="ko-KR" sz="1700" dirty="0" smtClean="0"/>
              <a:t>movement</a:t>
            </a:r>
          </a:p>
          <a:p>
            <a:pPr fontAlgn="base" latinLnBrk="0"/>
            <a:r>
              <a:rPr lang="en-US" altLang="ko-KR" sz="1700" dirty="0"/>
              <a:t>Post-1980 generation will make of the unified Korea.</a:t>
            </a:r>
          </a:p>
          <a:p>
            <a:pPr fontAlgn="base" latinLnBrk="0"/>
            <a:endParaRPr lang="en-US" altLang="ko-KR" sz="1800" dirty="0"/>
          </a:p>
          <a:p>
            <a:pPr marL="0" indent="0" fontAlgn="base">
              <a:buNone/>
            </a:pPr>
            <a:endParaRPr lang="en-US" altLang="ko-KR" sz="1800" dirty="0"/>
          </a:p>
          <a:p>
            <a:endParaRPr lang="ko-KR" altLang="en-US" dirty="0"/>
          </a:p>
        </p:txBody>
      </p:sp>
      <p:sp>
        <p:nvSpPr>
          <p:cNvPr id="4" name="제목 3"/>
          <p:cNvSpPr>
            <a:spLocks noGrp="1"/>
          </p:cNvSpPr>
          <p:nvPr>
            <p:ph type="title"/>
          </p:nvPr>
        </p:nvSpPr>
        <p:spPr/>
        <p:txBody>
          <a:bodyPr>
            <a:normAutofit fontScale="90000"/>
          </a:bodyPr>
          <a:lstStyle/>
          <a:p>
            <a:r>
              <a:rPr lang="en-US" altLang="ko-KR" dirty="0" smtClean="0"/>
              <a:t/>
            </a:r>
            <a:br>
              <a:rPr lang="en-US" altLang="ko-KR" dirty="0" smtClean="0"/>
            </a:br>
            <a:r>
              <a:rPr lang="en-US" altLang="ko-KR" sz="4400" dirty="0" smtClean="0"/>
              <a:t>Unification Corn Growing Campaign-1</a:t>
            </a:r>
            <a:r>
              <a:rPr lang="en-US" altLang="ko-KR" sz="4400" dirty="0"/>
              <a:t/>
            </a:r>
            <a:br>
              <a:rPr lang="en-US" altLang="ko-KR" sz="4400" dirty="0"/>
            </a:br>
            <a:endParaRPr lang="ko-KR" altLang="en-US" sz="4400" dirty="0"/>
          </a:p>
        </p:txBody>
      </p:sp>
    </p:spTree>
    <p:extLst>
      <p:ext uri="{BB962C8B-B14F-4D97-AF65-F5344CB8AC3E}">
        <p14:creationId xmlns:p14="http://schemas.microsoft.com/office/powerpoint/2010/main" val="1698837600"/>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48</a:t>
            </a:fld>
            <a:endParaRPr lang="en-US"/>
          </a:p>
        </p:txBody>
      </p:sp>
      <p:sp>
        <p:nvSpPr>
          <p:cNvPr id="3" name="내용 개체 틀 2"/>
          <p:cNvSpPr>
            <a:spLocks noGrp="1"/>
          </p:cNvSpPr>
          <p:nvPr>
            <p:ph idx="1"/>
          </p:nvPr>
        </p:nvSpPr>
        <p:spPr>
          <a:xfrm>
            <a:off x="-79131" y="1447877"/>
            <a:ext cx="9223131" cy="5150148"/>
          </a:xfrm>
        </p:spPr>
        <p:txBody>
          <a:bodyPr/>
          <a:lstStyle/>
          <a:p>
            <a:pPr fontAlgn="base" latinLnBrk="0"/>
            <a:r>
              <a:rPr lang="en-US" altLang="ko-KR" sz="1700" dirty="0" smtClean="0"/>
              <a:t>As </a:t>
            </a:r>
            <a:r>
              <a:rPr lang="en-US" altLang="ko-KR" sz="1700" dirty="0"/>
              <a:t>the first step, packing corn seeds in small package to be distributed to various levels of schools was conducted within Unification Hall of East Seoul Life Science High School (principal: Hwang </a:t>
            </a:r>
            <a:r>
              <a:rPr lang="en-US" altLang="ko-KR" sz="1700" dirty="0" err="1"/>
              <a:t>Jeong-suk</a:t>
            </a:r>
            <a:r>
              <a:rPr lang="en-US" altLang="ko-KR" sz="1700" dirty="0"/>
              <a:t>) on past April 6, 2015</a:t>
            </a:r>
          </a:p>
          <a:p>
            <a:pPr fontAlgn="base" latinLnBrk="0"/>
            <a:r>
              <a:rPr lang="en-US" altLang="ko-KR" sz="1700" dirty="0"/>
              <a:t>Small packing operations have made for an hour that divide by 150 seeds about 5 kilograms of corn seeds provided by </a:t>
            </a:r>
            <a:r>
              <a:rPr lang="en-US" altLang="ko-KR" sz="1700" dirty="0" err="1"/>
              <a:t>DoectorCorn</a:t>
            </a:r>
            <a:r>
              <a:rPr lang="en-US" altLang="ko-KR" sz="1700" dirty="0"/>
              <a:t>(Ltd.), International Corn Foundation's seed research and supply agency </a:t>
            </a:r>
          </a:p>
          <a:p>
            <a:pPr fontAlgn="base" latinLnBrk="0"/>
            <a:r>
              <a:rPr lang="en-US" altLang="ko-KR" sz="1700" dirty="0"/>
              <a:t>150 seeds is amount that can be planted in 10 square kilometers</a:t>
            </a:r>
            <a:r>
              <a:rPr lang="en-US" altLang="ko-KR" sz="1700" dirty="0" smtClean="0"/>
              <a:t>.</a:t>
            </a:r>
          </a:p>
          <a:p>
            <a:pPr fontAlgn="base" latinLnBrk="0"/>
            <a:r>
              <a:rPr lang="en-US" altLang="ko-KR" sz="1700" dirty="0"/>
              <a:t>Dr. Kim Soon-kwon in Corn Foundation and Jeon </a:t>
            </a:r>
            <a:r>
              <a:rPr lang="en-US" altLang="ko-KR" sz="1700" dirty="0" err="1"/>
              <a:t>Seung-hwan</a:t>
            </a:r>
            <a:r>
              <a:rPr lang="en-US" altLang="ko-KR" sz="1700" dirty="0"/>
              <a:t> , vice-principal of Seoul Science High School proposed that since first year to start a business this year, it is good not to enter many schools in but to cultivate corn just for once on a trial basis for the following success </a:t>
            </a:r>
          </a:p>
          <a:p>
            <a:pPr fontAlgn="base" latinLnBrk="0"/>
            <a:r>
              <a:rPr lang="en-US" altLang="ko-KR" sz="1700" dirty="0"/>
              <a:t>To sympathize with the intent of unification corn to a large extent, </a:t>
            </a:r>
            <a:r>
              <a:rPr lang="en-US" altLang="ko-KR" sz="1700" dirty="0" err="1"/>
              <a:t>Jinhung</a:t>
            </a:r>
            <a:r>
              <a:rPr lang="en-US" altLang="ko-KR" sz="1700" dirty="0"/>
              <a:t> Elementary School located in </a:t>
            </a:r>
            <a:r>
              <a:rPr lang="en-US" altLang="ko-KR" sz="1700" dirty="0" err="1"/>
              <a:t>Ansan</a:t>
            </a:r>
            <a:r>
              <a:rPr lang="en-US" altLang="ko-KR" sz="1700" dirty="0"/>
              <a:t> (principal : Jong </a:t>
            </a:r>
            <a:r>
              <a:rPr lang="en-US" altLang="ko-KR" sz="1700" dirty="0" err="1"/>
              <a:t>gyeong</a:t>
            </a:r>
            <a:r>
              <a:rPr lang="en-US" altLang="ko-KR" sz="1700" dirty="0"/>
              <a:t>-dong) has requested corn seeds.</a:t>
            </a:r>
          </a:p>
          <a:p>
            <a:pPr fontAlgn="base" latinLnBrk="0"/>
            <a:r>
              <a:rPr lang="en-US" altLang="ko-KR" sz="1700" dirty="0"/>
              <a:t>With this proposal at the forefront. 10 schools in the </a:t>
            </a:r>
            <a:r>
              <a:rPr lang="en-US" altLang="ko-KR" sz="1700" dirty="0" err="1"/>
              <a:t>Ansan</a:t>
            </a:r>
            <a:r>
              <a:rPr lang="en-US" altLang="ko-KR" sz="1700" dirty="0"/>
              <a:t> area have responded.</a:t>
            </a:r>
          </a:p>
          <a:p>
            <a:pPr marL="0" indent="0" fontAlgn="base" latinLnBrk="0">
              <a:buNone/>
            </a:pPr>
            <a:endParaRPr lang="en-US" altLang="ko-KR" sz="1800" dirty="0"/>
          </a:p>
          <a:p>
            <a:pPr fontAlgn="base" latinLnBrk="0"/>
            <a:endParaRPr lang="en-US" altLang="ko-KR" sz="1800" dirty="0"/>
          </a:p>
        </p:txBody>
      </p:sp>
      <p:sp>
        <p:nvSpPr>
          <p:cNvPr id="4" name="제목 3"/>
          <p:cNvSpPr>
            <a:spLocks noGrp="1"/>
          </p:cNvSpPr>
          <p:nvPr>
            <p:ph type="title"/>
          </p:nvPr>
        </p:nvSpPr>
        <p:spPr/>
        <p:txBody>
          <a:bodyPr/>
          <a:lstStyle/>
          <a:p>
            <a:r>
              <a:rPr lang="en-US" altLang="ko-KR" dirty="0"/>
              <a:t>Unification Corn Growing </a:t>
            </a:r>
            <a:r>
              <a:rPr lang="en-US" altLang="ko-KR" dirty="0" smtClean="0"/>
              <a:t>Campaign-2</a:t>
            </a:r>
            <a:endParaRPr lang="ko-KR" altLang="en-US" dirty="0"/>
          </a:p>
        </p:txBody>
      </p:sp>
    </p:spTree>
    <p:extLst>
      <p:ext uri="{BB962C8B-B14F-4D97-AF65-F5344CB8AC3E}">
        <p14:creationId xmlns:p14="http://schemas.microsoft.com/office/powerpoint/2010/main" val="990582062"/>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49</a:t>
            </a:fld>
            <a:endParaRPr lang="en-US"/>
          </a:p>
        </p:txBody>
      </p:sp>
      <p:sp>
        <p:nvSpPr>
          <p:cNvPr id="3" name="내용 개체 틀 2"/>
          <p:cNvSpPr>
            <a:spLocks noGrp="1"/>
          </p:cNvSpPr>
          <p:nvPr>
            <p:ph idx="1"/>
          </p:nvPr>
        </p:nvSpPr>
        <p:spPr/>
        <p:txBody>
          <a:bodyPr/>
          <a:lstStyle/>
          <a:p>
            <a:pPr fontAlgn="base" latinLnBrk="0"/>
            <a:r>
              <a:rPr lang="en-US" altLang="ko-KR" sz="1800" dirty="0"/>
              <a:t>First of all, our Association had decided to supply them with unification corn seeds</a:t>
            </a:r>
          </a:p>
          <a:p>
            <a:pPr fontAlgn="base" latinLnBrk="0"/>
            <a:r>
              <a:rPr lang="en-US" altLang="ko-KR" sz="1800" dirty="0"/>
              <a:t>Incheon Urban Agriculture Networks and education process 4</a:t>
            </a:r>
            <a:r>
              <a:rPr lang="en-US" altLang="ko-KR" sz="1800" baseline="30000" dirty="0"/>
              <a:t>th</a:t>
            </a:r>
            <a:r>
              <a:rPr lang="en-US" altLang="ko-KR" sz="1800" dirty="0"/>
              <a:t> students for return-to-the-soil, who major in Upland-field crop cultivation at National Agricultural Cooperative Federation College had requested corn seeds to plant in their garden. </a:t>
            </a:r>
          </a:p>
          <a:p>
            <a:pPr fontAlgn="base" latinLnBrk="0"/>
            <a:r>
              <a:rPr lang="en-US" altLang="ko-KR" sz="1800" dirty="0"/>
              <a:t>Farmers residing in </a:t>
            </a:r>
            <a:r>
              <a:rPr lang="en-US" altLang="ko-KR" sz="1800" dirty="0" err="1"/>
              <a:t>Goyang</a:t>
            </a:r>
            <a:r>
              <a:rPr lang="en-US" altLang="ko-KR" sz="1800" dirty="0"/>
              <a:t> City bought corn seeds to plant and share corns</a:t>
            </a:r>
          </a:p>
          <a:p>
            <a:pPr fontAlgn="base" latinLnBrk="0"/>
            <a:r>
              <a:rPr lang="en-US" altLang="ko-KR" sz="1800" dirty="0"/>
              <a:t>After this, </a:t>
            </a:r>
            <a:r>
              <a:rPr lang="en-US" altLang="ko-KR" sz="1800" dirty="0" err="1"/>
              <a:t>Choe</a:t>
            </a:r>
            <a:r>
              <a:rPr lang="en-US" altLang="ko-KR" sz="1800" dirty="0"/>
              <a:t> </a:t>
            </a:r>
            <a:r>
              <a:rPr lang="en-US" altLang="ko-KR" sz="1800" dirty="0" err="1"/>
              <a:t>Ju</a:t>
            </a:r>
            <a:r>
              <a:rPr lang="en-US" altLang="ko-KR" sz="1800" dirty="0"/>
              <a:t>-ram, teacher of </a:t>
            </a:r>
            <a:r>
              <a:rPr lang="en-US" altLang="ko-KR" sz="1800" dirty="0" err="1"/>
              <a:t>Seongan</a:t>
            </a:r>
            <a:r>
              <a:rPr lang="en-US" altLang="ko-KR" sz="1800" dirty="0"/>
              <a:t> </a:t>
            </a:r>
            <a:r>
              <a:rPr lang="en-US" altLang="ko-KR" sz="1800" dirty="0" err="1"/>
              <a:t>Elemantrary</a:t>
            </a:r>
            <a:r>
              <a:rPr lang="en-US" altLang="ko-KR" sz="1800" dirty="0"/>
              <a:t> School in </a:t>
            </a:r>
            <a:r>
              <a:rPr lang="en-US" altLang="ko-KR" sz="1800" dirty="0" err="1"/>
              <a:t>Ansan</a:t>
            </a:r>
            <a:r>
              <a:rPr lang="en-US" altLang="ko-KR" sz="1800" dirty="0"/>
              <a:t> said that </a:t>
            </a:r>
          </a:p>
          <a:p>
            <a:r>
              <a:rPr lang="en-US" altLang="ko-KR" sz="1800" dirty="0"/>
              <a:t>“While children are interested in ‘unification corn sign’ </a:t>
            </a:r>
            <a:r>
              <a:rPr lang="en-US" altLang="ko-KR" sz="1800" dirty="0" err="1"/>
              <a:t>standed</a:t>
            </a:r>
            <a:r>
              <a:rPr lang="en-US" altLang="ko-KR" sz="1800" dirty="0"/>
              <a:t> in corn field, I could give heuristic unification education to her students. </a:t>
            </a:r>
            <a:endParaRPr lang="en-US" altLang="ko-KR" sz="1800" dirty="0" smtClean="0"/>
          </a:p>
          <a:p>
            <a:pPr fontAlgn="base" latinLnBrk="0"/>
            <a:r>
              <a:rPr lang="en-US" altLang="ko-KR" sz="1800" dirty="0" smtClean="0"/>
              <a:t>But </a:t>
            </a:r>
            <a:r>
              <a:rPr lang="en-US" altLang="ko-KR" sz="1800" dirty="0" smtClean="0"/>
              <a:t>it is sorry that we had so little prior knowledge of growing corn that we could not grow more and share more with students. </a:t>
            </a:r>
          </a:p>
          <a:p>
            <a:pPr fontAlgn="base" latinLnBrk="0"/>
            <a:r>
              <a:rPr lang="en-US" altLang="ko-KR" sz="1800" dirty="0"/>
              <a:t>W</a:t>
            </a:r>
            <a:r>
              <a:rPr lang="en-US" altLang="ko-KR" sz="1800" dirty="0" smtClean="0"/>
              <a:t>hat </a:t>
            </a:r>
            <a:r>
              <a:rPr lang="en-US" altLang="ko-KR" sz="1800" dirty="0"/>
              <a:t>to want next time is to supply corn seeds at an earlier time to harvest before summer vacation and </a:t>
            </a:r>
            <a:r>
              <a:rPr lang="en-US" altLang="ko-KR" sz="1800" dirty="0" smtClean="0"/>
              <a:t>share corns and ideas for the unification with children.” </a:t>
            </a:r>
            <a:endParaRPr lang="en-US" altLang="ko-KR" sz="1800" dirty="0"/>
          </a:p>
          <a:p>
            <a:pPr fontAlgn="base"/>
            <a:r>
              <a:rPr lang="en-US" altLang="ko-KR" sz="1800" dirty="0"/>
              <a:t>Therefore, our association will aggressively push this unification corn cultivation movement on long-term national unification campaign level </a:t>
            </a:r>
            <a:r>
              <a:rPr lang="en-US" altLang="ko-KR" sz="1800" dirty="0" smtClean="0"/>
              <a:t>.</a:t>
            </a:r>
            <a:endParaRPr lang="en-US" altLang="ko-KR" sz="1800" dirty="0"/>
          </a:p>
        </p:txBody>
      </p:sp>
      <p:sp>
        <p:nvSpPr>
          <p:cNvPr id="4" name="제목 3"/>
          <p:cNvSpPr>
            <a:spLocks noGrp="1"/>
          </p:cNvSpPr>
          <p:nvPr>
            <p:ph type="title"/>
          </p:nvPr>
        </p:nvSpPr>
        <p:spPr/>
        <p:txBody>
          <a:bodyPr/>
          <a:lstStyle/>
          <a:p>
            <a:r>
              <a:rPr lang="en-US" altLang="ko-KR" dirty="0"/>
              <a:t>Unification Corn Growing </a:t>
            </a:r>
            <a:r>
              <a:rPr lang="en-US" altLang="ko-KR" dirty="0" smtClean="0"/>
              <a:t>Campaign-3</a:t>
            </a:r>
            <a:endParaRPr lang="ko-KR" altLang="en-US" dirty="0"/>
          </a:p>
        </p:txBody>
      </p:sp>
    </p:spTree>
    <p:extLst>
      <p:ext uri="{BB962C8B-B14F-4D97-AF65-F5344CB8AC3E}">
        <p14:creationId xmlns:p14="http://schemas.microsoft.com/office/powerpoint/2010/main" val="47784853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5</a:t>
            </a:fld>
            <a:endParaRPr lang="en-US"/>
          </a:p>
        </p:txBody>
      </p:sp>
      <p:sp>
        <p:nvSpPr>
          <p:cNvPr id="3" name="내용 개체 틀 2"/>
          <p:cNvSpPr>
            <a:spLocks noGrp="1"/>
          </p:cNvSpPr>
          <p:nvPr>
            <p:ph idx="1"/>
          </p:nvPr>
        </p:nvSpPr>
        <p:spPr>
          <a:xfrm>
            <a:off x="301083" y="1485900"/>
            <a:ext cx="8664497" cy="5249008"/>
          </a:xfrm>
        </p:spPr>
        <p:txBody>
          <a:bodyPr/>
          <a:lstStyle/>
          <a:p>
            <a:pPr fontAlgn="base" latinLnBrk="0"/>
            <a:r>
              <a:rPr lang="en-US" altLang="ko-KR" sz="1800" dirty="0" smtClean="0"/>
              <a:t>Kwon Oh-</a:t>
            </a:r>
            <a:r>
              <a:rPr lang="en-US" altLang="ko-KR" sz="1800" dirty="0" err="1"/>
              <a:t>R</a:t>
            </a:r>
            <a:r>
              <a:rPr lang="en-US" altLang="ko-KR" sz="1800" dirty="0" err="1" smtClean="0"/>
              <a:t>yong</a:t>
            </a:r>
            <a:r>
              <a:rPr lang="en-US" altLang="ko-KR" sz="1800" dirty="0" smtClean="0"/>
              <a:t> </a:t>
            </a:r>
          </a:p>
          <a:p>
            <a:pPr marL="0" indent="0" fontAlgn="base" latinLnBrk="0">
              <a:buNone/>
            </a:pPr>
            <a:r>
              <a:rPr lang="en-US" altLang="ko-KR" sz="1800" dirty="0"/>
              <a:t> </a:t>
            </a:r>
            <a:r>
              <a:rPr lang="en-US" altLang="ko-KR" sz="1800" dirty="0" smtClean="0"/>
              <a:t>   -former </a:t>
            </a:r>
            <a:r>
              <a:rPr lang="en-US" altLang="ko-KR" sz="1800" dirty="0"/>
              <a:t>chairman of Central Personnel Committee </a:t>
            </a:r>
          </a:p>
          <a:p>
            <a:pPr marL="0" indent="0" fontAlgn="base" latinLnBrk="0">
              <a:buNone/>
            </a:pPr>
            <a:r>
              <a:rPr lang="en-US" altLang="ko-KR" sz="1800" dirty="0" smtClean="0"/>
              <a:t>    -former </a:t>
            </a:r>
            <a:r>
              <a:rPr lang="en-US" altLang="ko-KR" sz="1800" dirty="0"/>
              <a:t>chairman of National Defense University </a:t>
            </a:r>
            <a:r>
              <a:rPr lang="en-US" altLang="ko-KR" sz="1800" dirty="0" smtClean="0"/>
              <a:t>Alumni Association</a:t>
            </a:r>
            <a:endParaRPr lang="en-US" altLang="ko-KR" sz="1800" dirty="0"/>
          </a:p>
          <a:p>
            <a:pPr fontAlgn="base" latinLnBrk="0"/>
            <a:r>
              <a:rPr lang="en-US" altLang="ko-KR" sz="1800" dirty="0"/>
              <a:t>Kim </a:t>
            </a:r>
            <a:r>
              <a:rPr lang="en-US" altLang="ko-KR" sz="1800" dirty="0" err="1"/>
              <a:t>Gyeong</a:t>
            </a:r>
            <a:r>
              <a:rPr lang="en-US" altLang="ko-KR" sz="1800" dirty="0"/>
              <a:t>-Jae </a:t>
            </a:r>
          </a:p>
          <a:p>
            <a:pPr marL="0" indent="0" fontAlgn="base" latinLnBrk="0">
              <a:buNone/>
            </a:pPr>
            <a:r>
              <a:rPr lang="en-US" altLang="ko-KR" sz="1800" dirty="0" smtClean="0"/>
              <a:t>    -public </a:t>
            </a:r>
            <a:r>
              <a:rPr lang="en-US" altLang="ko-KR" sz="1800" dirty="0"/>
              <a:t>relations special adviser of the Cheong </a:t>
            </a:r>
            <a:r>
              <a:rPr lang="en-US" altLang="ko-KR" sz="1800" dirty="0" err="1"/>
              <a:t>Wa</a:t>
            </a:r>
            <a:r>
              <a:rPr lang="en-US" altLang="ko-KR" sz="1800" dirty="0"/>
              <a:t> </a:t>
            </a:r>
            <a:r>
              <a:rPr lang="en-US" altLang="ko-KR" sz="1800" dirty="0" err="1"/>
              <a:t>Dae</a:t>
            </a:r>
            <a:r>
              <a:rPr lang="en-US" altLang="ko-KR" sz="1800" dirty="0"/>
              <a:t> </a:t>
            </a:r>
          </a:p>
          <a:p>
            <a:pPr marL="0" indent="0" fontAlgn="base" latinLnBrk="0">
              <a:buNone/>
            </a:pPr>
            <a:r>
              <a:rPr lang="en-US" altLang="ko-KR" sz="1800" dirty="0" smtClean="0"/>
              <a:t>    -Central </a:t>
            </a:r>
            <a:r>
              <a:rPr lang="en-US" altLang="ko-KR" sz="1800" dirty="0"/>
              <a:t>Chairman of Korea Freedom Gross League </a:t>
            </a:r>
          </a:p>
          <a:p>
            <a:pPr fontAlgn="base" latinLnBrk="0"/>
            <a:r>
              <a:rPr lang="en-US" altLang="ko-KR" sz="1800" dirty="0"/>
              <a:t>Kim Sam-Hwan</a:t>
            </a:r>
          </a:p>
          <a:p>
            <a:pPr marL="0" indent="0" fontAlgn="base" latinLnBrk="0">
              <a:buNone/>
            </a:pPr>
            <a:r>
              <a:rPr lang="en-US" altLang="ko-KR" sz="1800" dirty="0" smtClean="0"/>
              <a:t>    -representative </a:t>
            </a:r>
            <a:r>
              <a:rPr lang="en-US" altLang="ko-KR" sz="1800" dirty="0"/>
              <a:t>president of Korean church </a:t>
            </a:r>
            <a:r>
              <a:rPr lang="en-US" altLang="ko-KR" sz="1800" dirty="0" smtClean="0"/>
              <a:t>volunteer association</a:t>
            </a:r>
            <a:endParaRPr lang="en-US" altLang="ko-KR" sz="1800" dirty="0"/>
          </a:p>
          <a:p>
            <a:pPr marL="0" indent="0" fontAlgn="base" latinLnBrk="0">
              <a:buNone/>
            </a:pPr>
            <a:r>
              <a:rPr lang="en-US" altLang="ko-KR" sz="1800" dirty="0" smtClean="0"/>
              <a:t>    -senior </a:t>
            </a:r>
            <a:r>
              <a:rPr lang="en-US" altLang="ko-KR" sz="1800" dirty="0"/>
              <a:t>pastor of </a:t>
            </a:r>
            <a:r>
              <a:rPr lang="en-US" altLang="ko-KR" sz="1800" dirty="0" err="1"/>
              <a:t>Myungsung</a:t>
            </a:r>
            <a:r>
              <a:rPr lang="en-US" altLang="ko-KR" sz="1800" dirty="0"/>
              <a:t> Presbyterian Church </a:t>
            </a:r>
            <a:endParaRPr lang="en-US" altLang="ko-KR" sz="1800" dirty="0" smtClean="0"/>
          </a:p>
          <a:p>
            <a:pPr fontAlgn="base" latinLnBrk="0"/>
            <a:r>
              <a:rPr lang="en-US" altLang="ko-KR" sz="1800" dirty="0"/>
              <a:t>Kim Sung-Yi </a:t>
            </a:r>
          </a:p>
          <a:p>
            <a:pPr marL="0" indent="0" fontAlgn="base" latinLnBrk="0">
              <a:buNone/>
            </a:pPr>
            <a:r>
              <a:rPr lang="en-US" altLang="ko-KR" sz="1800" dirty="0"/>
              <a:t>    -former Minister of Health, Welfare and Family </a:t>
            </a:r>
          </a:p>
          <a:p>
            <a:pPr marL="0" indent="0" fontAlgn="base" latinLnBrk="0">
              <a:buNone/>
            </a:pPr>
            <a:r>
              <a:rPr lang="en-US" altLang="ko-KR" sz="1800" dirty="0"/>
              <a:t>    -president of Korea Tourism College</a:t>
            </a:r>
          </a:p>
          <a:p>
            <a:pPr fontAlgn="base" latinLnBrk="0"/>
            <a:r>
              <a:rPr lang="en-US" altLang="ko-KR" sz="1800" dirty="0"/>
              <a:t>Na Kyung-Won </a:t>
            </a:r>
          </a:p>
          <a:p>
            <a:pPr marL="0" indent="0" fontAlgn="base" latinLnBrk="0">
              <a:buNone/>
            </a:pPr>
            <a:r>
              <a:rPr lang="en-US" altLang="ko-KR" sz="1800" dirty="0"/>
              <a:t>    -member of the National Assembly </a:t>
            </a:r>
          </a:p>
          <a:p>
            <a:pPr marL="0" indent="0" fontAlgn="base" latinLnBrk="0">
              <a:buNone/>
            </a:pPr>
            <a:r>
              <a:rPr lang="en-US" altLang="ko-KR" sz="1800" dirty="0"/>
              <a:t>    -former president of Foreign and Unification </a:t>
            </a:r>
            <a:r>
              <a:rPr lang="en-US" altLang="ko-KR" sz="1800" dirty="0" smtClean="0"/>
              <a:t>Committee of </a:t>
            </a:r>
            <a:r>
              <a:rPr lang="en-US" altLang="ko-KR" sz="1800" dirty="0"/>
              <a:t>the National Assembly</a:t>
            </a:r>
          </a:p>
          <a:p>
            <a:pPr fontAlgn="base" latinLnBrk="0"/>
            <a:r>
              <a:rPr lang="en-US" altLang="ko-KR" sz="1800" dirty="0"/>
              <a:t>Nam </a:t>
            </a:r>
            <a:r>
              <a:rPr lang="en-US" altLang="ko-KR" sz="1800" dirty="0" err="1"/>
              <a:t>Seong-Uk</a:t>
            </a:r>
            <a:r>
              <a:rPr lang="en-US" altLang="ko-KR" sz="1800" dirty="0"/>
              <a:t> </a:t>
            </a:r>
          </a:p>
          <a:p>
            <a:pPr marL="0" indent="0" fontAlgn="base" latinLnBrk="0">
              <a:buNone/>
            </a:pPr>
            <a:r>
              <a:rPr lang="en-US" altLang="ko-KR" sz="1800" dirty="0"/>
              <a:t>    -professor of North Korea </a:t>
            </a:r>
            <a:r>
              <a:rPr lang="en-US" altLang="ko-KR" sz="1800" dirty="0" smtClean="0"/>
              <a:t>Studies department </a:t>
            </a:r>
            <a:r>
              <a:rPr lang="en-US" altLang="ko-KR" sz="1800" dirty="0"/>
              <a:t>in </a:t>
            </a:r>
            <a:r>
              <a:rPr lang="en-US" altLang="ko-KR" sz="1800" dirty="0" smtClean="0"/>
              <a:t>Korea University </a:t>
            </a:r>
            <a:endParaRPr lang="en-US" altLang="ko-KR" sz="1800" dirty="0"/>
          </a:p>
          <a:p>
            <a:pPr marL="0" indent="0" fontAlgn="base" latinLnBrk="0">
              <a:buNone/>
            </a:pPr>
            <a:r>
              <a:rPr lang="en-US" altLang="ko-KR" sz="1800" dirty="0"/>
              <a:t>    -former director of Secretariat of Democratic </a:t>
            </a:r>
            <a:r>
              <a:rPr lang="en-US" altLang="ko-KR" sz="1800" dirty="0" smtClean="0"/>
              <a:t>and Peaceful </a:t>
            </a:r>
            <a:r>
              <a:rPr lang="en-US" altLang="ko-KR" sz="1800" dirty="0"/>
              <a:t>Unification Advisory Council</a:t>
            </a:r>
          </a:p>
          <a:p>
            <a:pPr marL="0" indent="0" fontAlgn="base" latinLnBrk="0">
              <a:buNone/>
            </a:pPr>
            <a:endParaRPr lang="en-US" altLang="ko-KR" sz="1800" dirty="0"/>
          </a:p>
          <a:p>
            <a:pPr marL="0" indent="0">
              <a:buNone/>
            </a:pPr>
            <a:endParaRPr lang="ko-KR" altLang="en-US" dirty="0"/>
          </a:p>
        </p:txBody>
      </p:sp>
      <p:sp>
        <p:nvSpPr>
          <p:cNvPr id="4" name="제목 3"/>
          <p:cNvSpPr>
            <a:spLocks noGrp="1"/>
          </p:cNvSpPr>
          <p:nvPr>
            <p:ph type="title"/>
          </p:nvPr>
        </p:nvSpPr>
        <p:spPr/>
        <p:txBody>
          <a:bodyPr>
            <a:normAutofit fontScale="90000"/>
          </a:bodyPr>
          <a:lstStyle/>
          <a:p>
            <a:r>
              <a:rPr lang="en-US" altLang="ko-KR" dirty="0" smtClean="0"/>
              <a:t/>
            </a:r>
            <a:br>
              <a:rPr lang="en-US" altLang="ko-KR" dirty="0" smtClean="0"/>
            </a:br>
            <a:r>
              <a:rPr lang="en-US" altLang="ko-KR" sz="4400" dirty="0" smtClean="0"/>
              <a:t>Senior Advisor-1</a:t>
            </a:r>
            <a:r>
              <a:rPr lang="en-US" altLang="ko-KR" dirty="0"/>
              <a:t/>
            </a:r>
            <a:br>
              <a:rPr lang="en-US" altLang="ko-KR" dirty="0"/>
            </a:br>
            <a:endParaRPr lang="ko-KR" altLang="en-US" dirty="0"/>
          </a:p>
        </p:txBody>
      </p:sp>
    </p:spTree>
    <p:extLst>
      <p:ext uri="{BB962C8B-B14F-4D97-AF65-F5344CB8AC3E}">
        <p14:creationId xmlns:p14="http://schemas.microsoft.com/office/powerpoint/2010/main" val="351945073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6</a:t>
            </a:fld>
            <a:endParaRPr lang="en-US"/>
          </a:p>
        </p:txBody>
      </p:sp>
      <p:sp>
        <p:nvSpPr>
          <p:cNvPr id="3" name="내용 개체 틀 2"/>
          <p:cNvSpPr>
            <a:spLocks noGrp="1"/>
          </p:cNvSpPr>
          <p:nvPr>
            <p:ph idx="1"/>
          </p:nvPr>
        </p:nvSpPr>
        <p:spPr/>
        <p:txBody>
          <a:bodyPr/>
          <a:lstStyle/>
          <a:p>
            <a:pPr fontAlgn="base" latinLnBrk="0"/>
            <a:r>
              <a:rPr lang="en-US" altLang="ko-KR" sz="1800" dirty="0"/>
              <a:t>Dong </a:t>
            </a:r>
            <a:r>
              <a:rPr lang="en-US" altLang="ko-KR" sz="1800" dirty="0" smtClean="0"/>
              <a:t>Wee</a:t>
            </a:r>
          </a:p>
          <a:p>
            <a:pPr marL="0" indent="0" fontAlgn="base" latinLnBrk="0">
              <a:buNone/>
            </a:pPr>
            <a:r>
              <a:rPr lang="en-US" altLang="ko-KR" sz="1800" dirty="0"/>
              <a:t> </a:t>
            </a:r>
            <a:r>
              <a:rPr lang="en-US" altLang="ko-KR" sz="1800" dirty="0" smtClean="0"/>
              <a:t>   -president </a:t>
            </a:r>
            <a:r>
              <a:rPr lang="en-US" altLang="ko-KR" sz="1800" dirty="0"/>
              <a:t>of China International Travel Gross Company</a:t>
            </a:r>
          </a:p>
          <a:p>
            <a:pPr fontAlgn="base" latinLnBrk="0"/>
            <a:r>
              <a:rPr lang="en-US" altLang="ko-KR" sz="1800" dirty="0"/>
              <a:t>Park </a:t>
            </a:r>
            <a:r>
              <a:rPr lang="en-US" altLang="ko-KR" sz="1800" dirty="0" smtClean="0"/>
              <a:t>Sung-Min</a:t>
            </a:r>
          </a:p>
          <a:p>
            <a:pPr marL="0" indent="0" fontAlgn="base" latinLnBrk="0">
              <a:buNone/>
            </a:pPr>
            <a:r>
              <a:rPr lang="en-US" altLang="ko-KR" sz="1800" dirty="0"/>
              <a:t> </a:t>
            </a:r>
            <a:r>
              <a:rPr lang="en-US" altLang="ko-KR" sz="1800" dirty="0" smtClean="0"/>
              <a:t>   -representative </a:t>
            </a:r>
            <a:r>
              <a:rPr lang="en-US" altLang="ko-KR" sz="1800" dirty="0"/>
              <a:t>of Korea Campus Crusade for Christ </a:t>
            </a:r>
          </a:p>
          <a:p>
            <a:pPr fontAlgn="base" latinLnBrk="0"/>
            <a:r>
              <a:rPr lang="en-US" altLang="ko-KR" sz="1800" dirty="0"/>
              <a:t>Park </a:t>
            </a:r>
            <a:r>
              <a:rPr lang="en-US" altLang="ko-KR" sz="1800" dirty="0" err="1"/>
              <a:t>Joo</a:t>
            </a:r>
            <a:r>
              <a:rPr lang="en-US" altLang="ko-KR" sz="1800" dirty="0"/>
              <a:t>-Sun </a:t>
            </a:r>
          </a:p>
          <a:p>
            <a:pPr marL="0" indent="0" fontAlgn="base" latinLnBrk="0">
              <a:buNone/>
            </a:pPr>
            <a:r>
              <a:rPr lang="en-US" altLang="ko-KR" sz="1800" dirty="0" smtClean="0"/>
              <a:t>    -member </a:t>
            </a:r>
            <a:r>
              <a:rPr lang="en-US" altLang="ko-KR" sz="1800" dirty="0"/>
              <a:t>of the National Assembly </a:t>
            </a:r>
          </a:p>
          <a:p>
            <a:pPr marL="0" indent="0" fontAlgn="base" latinLnBrk="0">
              <a:buNone/>
            </a:pPr>
            <a:r>
              <a:rPr lang="en-US" altLang="ko-KR" sz="1800" dirty="0" smtClean="0"/>
              <a:t>    -former </a:t>
            </a:r>
            <a:r>
              <a:rPr lang="en-US" altLang="ko-KR" sz="1800" dirty="0"/>
              <a:t>president of Education and Culture </a:t>
            </a:r>
            <a:r>
              <a:rPr lang="en-US" altLang="ko-KR" sz="1800" dirty="0" smtClean="0"/>
              <a:t>Committee of </a:t>
            </a:r>
            <a:r>
              <a:rPr lang="en-US" altLang="ko-KR" sz="1800" dirty="0"/>
              <a:t>the National Assembly</a:t>
            </a:r>
          </a:p>
          <a:p>
            <a:pPr fontAlgn="base" latinLnBrk="0"/>
            <a:r>
              <a:rPr lang="en-US" altLang="ko-KR" sz="1800" dirty="0" err="1"/>
              <a:t>Bak</a:t>
            </a:r>
            <a:r>
              <a:rPr lang="en-US" altLang="ko-KR" sz="1800" dirty="0"/>
              <a:t> Hui-Mo </a:t>
            </a:r>
          </a:p>
          <a:p>
            <a:pPr marL="0" indent="0" fontAlgn="base" latinLnBrk="0">
              <a:buNone/>
            </a:pPr>
            <a:r>
              <a:rPr lang="en-US" altLang="ko-KR" sz="1800" dirty="0" smtClean="0"/>
              <a:t>    -chairman </a:t>
            </a:r>
            <a:r>
              <a:rPr lang="en-US" altLang="ko-KR" sz="1800" dirty="0"/>
              <a:t>of Association of people of merit for </a:t>
            </a:r>
            <a:r>
              <a:rPr lang="en-US" altLang="ko-KR" sz="1800" dirty="0" smtClean="0"/>
              <a:t>the Korean War</a:t>
            </a:r>
          </a:p>
          <a:p>
            <a:pPr fontAlgn="base" latinLnBrk="0"/>
            <a:r>
              <a:rPr lang="en-US" altLang="ko-KR" sz="1800" dirty="0"/>
              <a:t>Han </a:t>
            </a:r>
            <a:r>
              <a:rPr lang="en-US" altLang="ko-KR" sz="1800" dirty="0" err="1"/>
              <a:t>Seong</a:t>
            </a:r>
            <a:r>
              <a:rPr lang="en-US" altLang="ko-KR" sz="1800" dirty="0"/>
              <a:t>-Ho </a:t>
            </a:r>
          </a:p>
          <a:p>
            <a:pPr marL="0" indent="0" fontAlgn="base" latinLnBrk="0">
              <a:buNone/>
            </a:pPr>
            <a:r>
              <a:rPr lang="en-US" altLang="ko-KR" sz="1800" dirty="0"/>
              <a:t>    -chairman of General Assembly of Koreans Society </a:t>
            </a:r>
            <a:r>
              <a:rPr lang="en-US" altLang="ko-KR" sz="1800" dirty="0" smtClean="0"/>
              <a:t>in China</a:t>
            </a:r>
            <a:endParaRPr lang="en-US" altLang="ko-KR" sz="1800" dirty="0"/>
          </a:p>
          <a:p>
            <a:pPr fontAlgn="base" latinLnBrk="0"/>
            <a:r>
              <a:rPr lang="en-US" altLang="ko-KR" sz="1800" dirty="0" err="1"/>
              <a:t>Hyeon</a:t>
            </a:r>
            <a:r>
              <a:rPr lang="en-US" altLang="ko-KR" sz="1800" dirty="0"/>
              <a:t> </a:t>
            </a:r>
            <a:r>
              <a:rPr lang="en-US" altLang="ko-KR" sz="1800" dirty="0" err="1"/>
              <a:t>Gyeong-Dae</a:t>
            </a:r>
            <a:r>
              <a:rPr lang="en-US" altLang="ko-KR" sz="1800" dirty="0"/>
              <a:t> </a:t>
            </a:r>
          </a:p>
          <a:p>
            <a:pPr marL="0" indent="0" fontAlgn="base" latinLnBrk="0">
              <a:buNone/>
            </a:pPr>
            <a:r>
              <a:rPr lang="en-US" altLang="ko-KR" sz="1800" dirty="0"/>
              <a:t>    -former chief deputy speaker of Democratic </a:t>
            </a:r>
            <a:r>
              <a:rPr lang="en-US" altLang="ko-KR" sz="1800" dirty="0" smtClean="0"/>
              <a:t>and Peaceful </a:t>
            </a:r>
            <a:r>
              <a:rPr lang="en-US" altLang="ko-KR" sz="1800" dirty="0"/>
              <a:t>Unification Advisory Council</a:t>
            </a:r>
          </a:p>
          <a:p>
            <a:pPr fontAlgn="base" latinLnBrk="0"/>
            <a:r>
              <a:rPr lang="en-US" altLang="ko-KR" sz="1800" dirty="0"/>
              <a:t>Hwang </a:t>
            </a:r>
            <a:r>
              <a:rPr lang="en-US" altLang="ko-KR" sz="1800" dirty="0" err="1"/>
              <a:t>Jin</a:t>
            </a:r>
            <a:r>
              <a:rPr lang="en-US" altLang="ko-KR" sz="1800" dirty="0"/>
              <a:t>-Ha </a:t>
            </a:r>
          </a:p>
          <a:p>
            <a:pPr marL="0" indent="0" fontAlgn="base" latinLnBrk="0">
              <a:buNone/>
            </a:pPr>
            <a:r>
              <a:rPr lang="en-US" altLang="ko-KR" sz="1800" dirty="0"/>
              <a:t>    -former </a:t>
            </a:r>
            <a:r>
              <a:rPr lang="en-US" altLang="ko-KR" sz="1800" dirty="0" err="1"/>
              <a:t>Saenuri</a:t>
            </a:r>
            <a:r>
              <a:rPr lang="en-US" altLang="ko-KR" sz="1800" dirty="0"/>
              <a:t> Party Secretary General </a:t>
            </a:r>
          </a:p>
          <a:p>
            <a:pPr marL="0" indent="0" fontAlgn="base" latinLnBrk="0">
              <a:buNone/>
            </a:pPr>
            <a:r>
              <a:rPr lang="en-US" altLang="ko-KR" sz="1800" dirty="0"/>
              <a:t>    -former president of Defense Committee of </a:t>
            </a:r>
            <a:r>
              <a:rPr lang="en-US" altLang="ko-KR" sz="1800" dirty="0" smtClean="0"/>
              <a:t>National Assembly</a:t>
            </a:r>
            <a:endParaRPr lang="en-US" altLang="ko-KR" sz="1800" dirty="0"/>
          </a:p>
          <a:p>
            <a:pPr marL="0" indent="0" fontAlgn="base" latinLnBrk="0">
              <a:buNone/>
            </a:pP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a:t>Senior </a:t>
            </a:r>
            <a:r>
              <a:rPr lang="en-US" altLang="ko-KR" dirty="0" smtClean="0"/>
              <a:t>Advisor-2</a:t>
            </a:r>
            <a:endParaRPr lang="ko-KR" altLang="en-US" dirty="0"/>
          </a:p>
        </p:txBody>
      </p:sp>
    </p:spTree>
    <p:extLst>
      <p:ext uri="{BB962C8B-B14F-4D97-AF65-F5344CB8AC3E}">
        <p14:creationId xmlns:p14="http://schemas.microsoft.com/office/powerpoint/2010/main" val="141083672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7</a:t>
            </a:fld>
            <a:endParaRPr lang="en-US"/>
          </a:p>
        </p:txBody>
      </p:sp>
      <p:sp>
        <p:nvSpPr>
          <p:cNvPr id="3" name="내용 개체 틀 2"/>
          <p:cNvSpPr>
            <a:spLocks noGrp="1"/>
          </p:cNvSpPr>
          <p:nvPr>
            <p:ph idx="1"/>
          </p:nvPr>
        </p:nvSpPr>
        <p:spPr/>
        <p:txBody>
          <a:bodyPr/>
          <a:lstStyle/>
          <a:p>
            <a:pPr fontAlgn="base"/>
            <a:r>
              <a:rPr lang="en-US" altLang="ko-KR" sz="1800" dirty="0" smtClean="0"/>
              <a:t>Lee </a:t>
            </a:r>
            <a:r>
              <a:rPr lang="en-US" altLang="ko-KR" sz="1800" dirty="0" err="1"/>
              <a:t>Eo-Ryeong</a:t>
            </a:r>
            <a:r>
              <a:rPr lang="en-US" altLang="ko-KR" sz="1800" dirty="0"/>
              <a:t> </a:t>
            </a:r>
            <a:endParaRPr lang="en-US" altLang="ko-KR" sz="1800" dirty="0" smtClean="0"/>
          </a:p>
          <a:p>
            <a:pPr marL="0" indent="0" fontAlgn="base">
              <a:buNone/>
            </a:pPr>
            <a:r>
              <a:rPr lang="en-US" altLang="ko-KR" sz="1800" dirty="0"/>
              <a:t> </a:t>
            </a:r>
            <a:r>
              <a:rPr lang="en-US" altLang="ko-KR" sz="1800" dirty="0" smtClean="0"/>
              <a:t>   -senior </a:t>
            </a:r>
            <a:r>
              <a:rPr lang="en-US" altLang="ko-KR" sz="1800" dirty="0"/>
              <a:t>advisor of </a:t>
            </a:r>
            <a:r>
              <a:rPr lang="en-US" altLang="ko-KR" sz="1800" dirty="0" err="1"/>
              <a:t>Joong-Ang</a:t>
            </a:r>
            <a:r>
              <a:rPr lang="en-US" altLang="ko-KR" sz="1800" dirty="0"/>
              <a:t> </a:t>
            </a:r>
            <a:r>
              <a:rPr lang="en-US" altLang="ko-KR" sz="1800" dirty="0" err="1"/>
              <a:t>Ilbo</a:t>
            </a:r>
            <a:r>
              <a:rPr lang="en-US" altLang="ko-KR" sz="1800" dirty="0"/>
              <a:t> </a:t>
            </a:r>
            <a:r>
              <a:rPr lang="en-US" altLang="ko-KR" sz="1800" dirty="0" smtClean="0"/>
              <a:t> -</a:t>
            </a:r>
            <a:r>
              <a:rPr lang="en-US" altLang="ko-KR" sz="1800" dirty="0" smtClean="0"/>
              <a:t>first </a:t>
            </a:r>
            <a:r>
              <a:rPr lang="en-US" altLang="ko-KR" sz="1800" dirty="0"/>
              <a:t>culture department minister. </a:t>
            </a:r>
          </a:p>
          <a:p>
            <a:pPr fontAlgn="base"/>
            <a:r>
              <a:rPr lang="en-US" altLang="ko-KR" sz="1800" dirty="0"/>
              <a:t>Lee </a:t>
            </a:r>
            <a:r>
              <a:rPr lang="en-US" altLang="ko-KR" sz="1800" dirty="0" err="1"/>
              <a:t>Jeong-Ik</a:t>
            </a:r>
            <a:r>
              <a:rPr lang="en-US" altLang="ko-KR" sz="1800" dirty="0"/>
              <a:t> </a:t>
            </a:r>
            <a:endParaRPr lang="en-US" altLang="ko-KR" sz="1800" dirty="0" smtClean="0"/>
          </a:p>
          <a:p>
            <a:pPr marL="0" indent="0" fontAlgn="base">
              <a:buNone/>
            </a:pPr>
            <a:r>
              <a:rPr lang="en-US" altLang="ko-KR" sz="1800" dirty="0"/>
              <a:t> </a:t>
            </a:r>
            <a:r>
              <a:rPr lang="en-US" altLang="ko-KR" sz="1800" dirty="0" smtClean="0"/>
              <a:t>   -president </a:t>
            </a:r>
            <a:r>
              <a:rPr lang="en-US" altLang="ko-KR" sz="1800" dirty="0"/>
              <a:t>of </a:t>
            </a:r>
            <a:r>
              <a:rPr lang="en-US" altLang="ko-KR" sz="1800" dirty="0" err="1"/>
              <a:t>Seo-kwang</a:t>
            </a:r>
            <a:r>
              <a:rPr lang="en-US" altLang="ko-KR" sz="1800" dirty="0"/>
              <a:t> Construction(</a:t>
            </a:r>
            <a:r>
              <a:rPr lang="en-US" altLang="ko-KR" sz="1800" dirty="0" err="1"/>
              <a:t>Inc</a:t>
            </a:r>
            <a:r>
              <a:rPr lang="en-US" altLang="ko-KR" sz="1800" dirty="0"/>
              <a:t>) </a:t>
            </a:r>
          </a:p>
          <a:p>
            <a:pPr marL="0" indent="0" fontAlgn="base">
              <a:buNone/>
            </a:pPr>
            <a:r>
              <a:rPr lang="en-US" altLang="ko-KR" sz="1800" dirty="0" smtClean="0"/>
              <a:t>    -chairman </a:t>
            </a:r>
            <a:r>
              <a:rPr lang="en-US" altLang="ko-KR" sz="1800" dirty="0"/>
              <a:t>of Central Council for National Unification </a:t>
            </a:r>
          </a:p>
          <a:p>
            <a:pPr fontAlgn="base"/>
            <a:r>
              <a:rPr lang="en-US" altLang="ko-KR" sz="1800" dirty="0"/>
              <a:t>Lee </a:t>
            </a:r>
            <a:r>
              <a:rPr lang="en-US" altLang="ko-KR" sz="1800" dirty="0" err="1"/>
              <a:t>Jin</a:t>
            </a:r>
            <a:r>
              <a:rPr lang="en-US" altLang="ko-KR" sz="1800" dirty="0"/>
              <a:t>-Sam </a:t>
            </a:r>
            <a:endParaRPr lang="en-US" altLang="ko-KR" sz="1800" dirty="0" smtClean="0"/>
          </a:p>
          <a:p>
            <a:pPr marL="0" indent="0" fontAlgn="base">
              <a:buNone/>
            </a:pPr>
            <a:r>
              <a:rPr lang="en-US" altLang="ko-KR" sz="1800" dirty="0"/>
              <a:t> </a:t>
            </a:r>
            <a:r>
              <a:rPr lang="en-US" altLang="ko-KR" sz="1800" dirty="0" smtClean="0"/>
              <a:t>   -former </a:t>
            </a:r>
            <a:r>
              <a:rPr lang="en-US" altLang="ko-KR" sz="1800" dirty="0"/>
              <a:t>army chief of staff </a:t>
            </a:r>
            <a:r>
              <a:rPr lang="en-US" altLang="ko-KR" sz="1800" dirty="0" smtClean="0"/>
              <a:t> -</a:t>
            </a:r>
            <a:r>
              <a:rPr lang="en-US" altLang="ko-KR" sz="1800" dirty="0" smtClean="0"/>
              <a:t>former </a:t>
            </a:r>
            <a:r>
              <a:rPr lang="en-US" altLang="ko-KR" sz="1800" dirty="0"/>
              <a:t>Minister of Youth and Sports.</a:t>
            </a:r>
          </a:p>
          <a:p>
            <a:pPr fontAlgn="base"/>
            <a:r>
              <a:rPr lang="en-US" altLang="ko-KR" sz="1800" dirty="0"/>
              <a:t>Lee Tae-</a:t>
            </a:r>
            <a:r>
              <a:rPr lang="en-US" altLang="ko-KR" sz="1800" dirty="0" err="1"/>
              <a:t>Seop</a:t>
            </a:r>
            <a:r>
              <a:rPr lang="en-US" altLang="ko-KR" sz="1800" dirty="0"/>
              <a:t> </a:t>
            </a:r>
            <a:endParaRPr lang="en-US" altLang="ko-KR" sz="1800" dirty="0" smtClean="0"/>
          </a:p>
          <a:p>
            <a:pPr marL="0" indent="0" fontAlgn="base">
              <a:buNone/>
            </a:pPr>
            <a:r>
              <a:rPr lang="en-US" altLang="ko-KR" sz="1800" dirty="0"/>
              <a:t> </a:t>
            </a:r>
            <a:r>
              <a:rPr lang="en-US" altLang="ko-KR" sz="1800" dirty="0" smtClean="0"/>
              <a:t>   -first </a:t>
            </a:r>
            <a:r>
              <a:rPr lang="en-US" altLang="ko-KR" sz="1800" dirty="0"/>
              <a:t>minister for political </a:t>
            </a:r>
            <a:r>
              <a:rPr lang="en-US" altLang="ko-KR" sz="1800" dirty="0" smtClean="0"/>
              <a:t>affairs -former </a:t>
            </a:r>
            <a:r>
              <a:rPr lang="en-US" altLang="ko-KR" sz="1800" dirty="0"/>
              <a:t>chairman of international Lions </a:t>
            </a:r>
            <a:r>
              <a:rPr lang="en-US" altLang="ko-KR" sz="1800" dirty="0" smtClean="0"/>
              <a:t>Club</a:t>
            </a:r>
          </a:p>
          <a:p>
            <a:pPr fontAlgn="base"/>
            <a:r>
              <a:rPr lang="en-US" altLang="ko-KR" sz="1800" dirty="0"/>
              <a:t>Jang Sang </a:t>
            </a:r>
          </a:p>
          <a:p>
            <a:pPr marL="0" indent="0" fontAlgn="base">
              <a:buNone/>
            </a:pPr>
            <a:r>
              <a:rPr lang="en-US" altLang="ko-KR" sz="1800" dirty="0"/>
              <a:t>    -former </a:t>
            </a:r>
            <a:r>
              <a:rPr lang="en-US" altLang="ko-KR" sz="1800" dirty="0" err="1"/>
              <a:t>Ewha</a:t>
            </a:r>
            <a:r>
              <a:rPr lang="en-US" altLang="ko-KR" sz="1800" dirty="0"/>
              <a:t> Woman’s University </a:t>
            </a:r>
            <a:r>
              <a:rPr lang="en-US" altLang="ko-KR" sz="1800" dirty="0" smtClean="0"/>
              <a:t> -</a:t>
            </a:r>
            <a:r>
              <a:rPr lang="en-US" altLang="ko-KR" sz="1800" dirty="0"/>
              <a:t>former prime minister. </a:t>
            </a:r>
          </a:p>
          <a:p>
            <a:pPr fontAlgn="base"/>
            <a:r>
              <a:rPr lang="en-US" altLang="ko-KR" sz="1800" dirty="0" err="1"/>
              <a:t>Jeong</a:t>
            </a:r>
            <a:r>
              <a:rPr lang="en-US" altLang="ko-KR" sz="1800" dirty="0"/>
              <a:t> </a:t>
            </a:r>
            <a:r>
              <a:rPr lang="en-US" altLang="ko-KR" sz="1800" dirty="0" err="1"/>
              <a:t>Geun</a:t>
            </a:r>
            <a:r>
              <a:rPr lang="en-US" altLang="ko-KR" sz="1800" dirty="0"/>
              <a:t>-Mo </a:t>
            </a:r>
          </a:p>
          <a:p>
            <a:pPr marL="0" indent="0" fontAlgn="base">
              <a:buNone/>
            </a:pPr>
            <a:r>
              <a:rPr lang="en-US" altLang="ko-KR" sz="1800" dirty="0"/>
              <a:t>    -minister of Scientific </a:t>
            </a:r>
            <a:r>
              <a:rPr lang="en-US" altLang="ko-KR" sz="1800" dirty="0" smtClean="0"/>
              <a:t>Technology  </a:t>
            </a:r>
            <a:r>
              <a:rPr lang="en-US" altLang="ko-KR" sz="1800" dirty="0"/>
              <a:t>-former chairman of Korea Habitat’ board </a:t>
            </a:r>
          </a:p>
          <a:p>
            <a:pPr fontAlgn="base"/>
            <a:r>
              <a:rPr lang="en-US" altLang="ko-KR" sz="1800" dirty="0"/>
              <a:t>Cho Min-Je president of </a:t>
            </a:r>
            <a:r>
              <a:rPr lang="en-US" altLang="ko-KR" sz="1800" dirty="0" err="1"/>
              <a:t>Kookmin</a:t>
            </a:r>
            <a:r>
              <a:rPr lang="en-US" altLang="ko-KR" sz="1800" dirty="0"/>
              <a:t> </a:t>
            </a:r>
            <a:r>
              <a:rPr lang="en-US" altLang="ko-KR" sz="1800" dirty="0" err="1"/>
              <a:t>Ilbo</a:t>
            </a:r>
            <a:endParaRPr lang="en-US" altLang="ko-KR" sz="1800" dirty="0"/>
          </a:p>
          <a:p>
            <a:pPr fontAlgn="base"/>
            <a:r>
              <a:rPr lang="en-US" altLang="ko-KR" sz="1800" dirty="0" err="1"/>
              <a:t>Choe</a:t>
            </a:r>
            <a:r>
              <a:rPr lang="en-US" altLang="ko-KR" sz="1800" dirty="0"/>
              <a:t> </a:t>
            </a:r>
            <a:r>
              <a:rPr lang="en-US" altLang="ko-KR" sz="1800" dirty="0" err="1"/>
              <a:t>Seong-Gyu</a:t>
            </a:r>
            <a:r>
              <a:rPr lang="en-US" altLang="ko-KR" sz="1800" dirty="0"/>
              <a:t> </a:t>
            </a:r>
          </a:p>
          <a:p>
            <a:pPr marL="0" indent="0" fontAlgn="base">
              <a:buNone/>
            </a:pPr>
            <a:r>
              <a:rPr lang="en-US" altLang="ko-KR" sz="1800" dirty="0"/>
              <a:t>    -representative president of Korean Christian </a:t>
            </a:r>
            <a:r>
              <a:rPr lang="en-US" altLang="ko-KR" sz="1800" dirty="0" smtClean="0"/>
              <a:t>Church Council </a:t>
            </a:r>
            <a:endParaRPr lang="en-US" altLang="ko-KR" sz="1800" dirty="0"/>
          </a:p>
          <a:p>
            <a:pPr marL="0" indent="0" fontAlgn="base">
              <a:buNone/>
            </a:pPr>
            <a:r>
              <a:rPr lang="en-US" altLang="ko-KR" sz="1800" dirty="0"/>
              <a:t>    -honorary president of Korean Christian Gross Alliance </a:t>
            </a:r>
          </a:p>
          <a:p>
            <a:pPr marL="0" indent="0" fontAlgn="base">
              <a:buNone/>
            </a:pPr>
            <a:endParaRPr lang="en-US" altLang="ko-KR" sz="1800" dirty="0"/>
          </a:p>
        </p:txBody>
      </p:sp>
      <p:sp>
        <p:nvSpPr>
          <p:cNvPr id="4" name="제목 3"/>
          <p:cNvSpPr>
            <a:spLocks noGrp="1"/>
          </p:cNvSpPr>
          <p:nvPr>
            <p:ph type="title"/>
          </p:nvPr>
        </p:nvSpPr>
        <p:spPr/>
        <p:txBody>
          <a:bodyPr/>
          <a:lstStyle/>
          <a:p>
            <a:r>
              <a:rPr lang="en-US" altLang="ko-KR" dirty="0"/>
              <a:t>S</a:t>
            </a:r>
            <a:r>
              <a:rPr lang="en-US" altLang="ko-KR" dirty="0" smtClean="0"/>
              <a:t>enior </a:t>
            </a:r>
            <a:r>
              <a:rPr lang="en-US" altLang="ko-KR" dirty="0" smtClean="0"/>
              <a:t>Advisor-3</a:t>
            </a:r>
            <a:endParaRPr lang="ko-KR" altLang="en-US" dirty="0"/>
          </a:p>
        </p:txBody>
      </p:sp>
    </p:spTree>
    <p:extLst>
      <p:ext uri="{BB962C8B-B14F-4D97-AF65-F5344CB8AC3E}">
        <p14:creationId xmlns:p14="http://schemas.microsoft.com/office/powerpoint/2010/main" val="103017024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8</a:t>
            </a:fld>
            <a:endParaRPr lang="en-US"/>
          </a:p>
        </p:txBody>
      </p:sp>
      <p:sp>
        <p:nvSpPr>
          <p:cNvPr id="3" name="내용 개체 틀 2"/>
          <p:cNvSpPr>
            <a:spLocks noGrp="1"/>
          </p:cNvSpPr>
          <p:nvPr>
            <p:ph idx="1"/>
          </p:nvPr>
        </p:nvSpPr>
        <p:spPr/>
        <p:txBody>
          <a:bodyPr/>
          <a:lstStyle/>
          <a:p>
            <a:pPr fontAlgn="base"/>
            <a:r>
              <a:rPr lang="en-US" altLang="ko-KR" sz="1800" dirty="0"/>
              <a:t>Pee Jong-</a:t>
            </a:r>
            <a:r>
              <a:rPr lang="en-US" altLang="ko-KR" sz="1800" dirty="0" err="1"/>
              <a:t>Jin</a:t>
            </a:r>
            <a:endParaRPr lang="en-US" altLang="ko-KR" sz="1800" dirty="0"/>
          </a:p>
          <a:p>
            <a:pPr marL="0" indent="0" fontAlgn="base">
              <a:buNone/>
            </a:pPr>
            <a:r>
              <a:rPr lang="en-US" altLang="ko-KR" sz="1800" dirty="0"/>
              <a:t>    -president of Korean Gospel Association Foundation</a:t>
            </a:r>
          </a:p>
          <a:p>
            <a:pPr fontAlgn="base"/>
            <a:r>
              <a:rPr lang="en-US" altLang="ko-KR" sz="1800" dirty="0"/>
              <a:t>Han Yang-Won </a:t>
            </a:r>
          </a:p>
          <a:p>
            <a:pPr marL="0" indent="0" fontAlgn="base">
              <a:buNone/>
            </a:pPr>
            <a:r>
              <a:rPr lang="en-US" altLang="ko-KR" sz="1800" dirty="0"/>
              <a:t>    -chairman of Korean National Religion Council </a:t>
            </a:r>
          </a:p>
          <a:p>
            <a:pPr fontAlgn="base"/>
            <a:r>
              <a:rPr lang="en-US" altLang="ko-KR" sz="1800" dirty="0"/>
              <a:t>Lee </a:t>
            </a:r>
            <a:r>
              <a:rPr lang="en-US" altLang="ko-KR" sz="1800" dirty="0" err="1"/>
              <a:t>Hye-Hoon</a:t>
            </a:r>
            <a:r>
              <a:rPr lang="en-US" altLang="ko-KR" sz="1800" dirty="0"/>
              <a:t> </a:t>
            </a:r>
            <a:endParaRPr lang="en-US" altLang="ko-KR" sz="1800" dirty="0" smtClean="0"/>
          </a:p>
          <a:p>
            <a:pPr marL="0" indent="0" fontAlgn="base">
              <a:buNone/>
            </a:pPr>
            <a:r>
              <a:rPr lang="en-US" altLang="ko-KR" sz="1800" dirty="0"/>
              <a:t> </a:t>
            </a:r>
            <a:r>
              <a:rPr lang="en-US" altLang="ko-KR" sz="1800" dirty="0" smtClean="0"/>
              <a:t>   -member of </a:t>
            </a:r>
            <a:r>
              <a:rPr lang="en-US" altLang="ko-KR" sz="1800" dirty="0" err="1" smtClean="0"/>
              <a:t>Saenuri</a:t>
            </a:r>
            <a:r>
              <a:rPr lang="en-US" altLang="ko-KR" sz="1800" dirty="0" smtClean="0"/>
              <a:t> </a:t>
            </a:r>
            <a:r>
              <a:rPr lang="en-US" altLang="ko-KR" sz="1800" dirty="0"/>
              <a:t>Party supreme </a:t>
            </a:r>
            <a:r>
              <a:rPr lang="en-US" altLang="ko-KR" sz="1800" dirty="0" smtClean="0"/>
              <a:t>council</a:t>
            </a:r>
            <a:r>
              <a:rPr lang="en-US" altLang="ko-KR" sz="1800" dirty="0"/>
              <a:t> </a:t>
            </a:r>
            <a:r>
              <a:rPr lang="en-US" altLang="ko-KR" sz="1800" dirty="0" smtClean="0"/>
              <a:t> </a:t>
            </a:r>
            <a:r>
              <a:rPr lang="en-US" altLang="ko-KR" sz="1800" dirty="0" smtClean="0"/>
              <a:t>-lawmaker</a:t>
            </a:r>
            <a:endParaRPr lang="en-US" altLang="ko-KR" sz="1800" dirty="0"/>
          </a:p>
          <a:p>
            <a:r>
              <a:rPr lang="en-US" altLang="ko-KR" sz="1800" dirty="0"/>
              <a:t>Lee Sim </a:t>
            </a:r>
            <a:endParaRPr lang="en-US" altLang="ko-KR" sz="1800" dirty="0" smtClean="0"/>
          </a:p>
          <a:p>
            <a:pPr marL="0" indent="0">
              <a:buNone/>
            </a:pPr>
            <a:r>
              <a:rPr lang="en-US" altLang="ko-KR" sz="1800" dirty="0"/>
              <a:t> </a:t>
            </a:r>
            <a:r>
              <a:rPr lang="en-US" altLang="ko-KR" sz="1800" dirty="0" smtClean="0"/>
              <a:t>   -</a:t>
            </a:r>
            <a:r>
              <a:rPr lang="en-US" altLang="ko-KR" sz="1800" dirty="0"/>
              <a:t>president of Korean Senior Citizens </a:t>
            </a:r>
            <a:r>
              <a:rPr lang="en-US" altLang="ko-KR" sz="1800" dirty="0" smtClean="0"/>
              <a:t>Association</a:t>
            </a:r>
          </a:p>
          <a:p>
            <a:pPr fontAlgn="base" latinLnBrk="0"/>
            <a:r>
              <a:rPr lang="en-US" altLang="ko-KR" sz="1800" dirty="0"/>
              <a:t>Murayama </a:t>
            </a:r>
            <a:r>
              <a:rPr lang="en-US" altLang="ko-KR" sz="1800" dirty="0" err="1"/>
              <a:t>Tomiichi</a:t>
            </a:r>
            <a:r>
              <a:rPr lang="en-US" altLang="ko-KR" sz="1800" dirty="0"/>
              <a:t> - former Japanese Prime Minister </a:t>
            </a:r>
          </a:p>
          <a:p>
            <a:pPr fontAlgn="base" latinLnBrk="0"/>
            <a:r>
              <a:rPr lang="en-US" altLang="ko-KR" sz="1800" dirty="0"/>
              <a:t>James T. Rainey - former U.S. ambassador to Seoul.</a:t>
            </a:r>
          </a:p>
          <a:p>
            <a:pPr fontAlgn="base" latinLnBrk="0"/>
            <a:r>
              <a:rPr lang="en-US" altLang="ko-KR" sz="1800" dirty="0"/>
              <a:t>Walter L. </a:t>
            </a:r>
            <a:r>
              <a:rPr lang="en-US" altLang="ko-KR" sz="1800" dirty="0" smtClean="0"/>
              <a:t>Sharp </a:t>
            </a:r>
            <a:r>
              <a:rPr lang="en-US" altLang="ko-KR" sz="1800" dirty="0"/>
              <a:t>-USFK(US armed forces in Korea) Commander </a:t>
            </a:r>
          </a:p>
          <a:p>
            <a:pPr fontAlgn="base" latinLnBrk="0"/>
            <a:r>
              <a:rPr lang="en-US" altLang="ko-KR" sz="1800" dirty="0"/>
              <a:t>Sergey V. </a:t>
            </a:r>
            <a:r>
              <a:rPr lang="en-US" altLang="ko-KR" sz="1800" dirty="0" err="1" smtClean="0"/>
              <a:t>Ryakhovskiy</a:t>
            </a:r>
            <a:endParaRPr lang="en-US" altLang="ko-KR" sz="1800" dirty="0" smtClean="0"/>
          </a:p>
          <a:p>
            <a:pPr marL="0" indent="0" fontAlgn="base" latinLnBrk="0">
              <a:buNone/>
            </a:pPr>
            <a:r>
              <a:rPr lang="en-US" altLang="ko-KR" sz="1800" dirty="0" smtClean="0"/>
              <a:t>      </a:t>
            </a:r>
            <a:r>
              <a:rPr lang="en-US" altLang="ko-KR" sz="1800" dirty="0"/>
              <a:t>- Special Adviser to the Russian President Vladimir Putin in charge of religion</a:t>
            </a:r>
          </a:p>
          <a:p>
            <a:pPr fontAlgn="base" latinLnBrk="0"/>
            <a:r>
              <a:rPr lang="en-US" altLang="ko-KR" sz="1800" dirty="0"/>
              <a:t>Lee Jang-</a:t>
            </a:r>
            <a:r>
              <a:rPr lang="en-US" altLang="ko-KR" sz="1800" dirty="0" err="1"/>
              <a:t>Jak</a:t>
            </a:r>
            <a:r>
              <a:rPr lang="en-US" altLang="ko-KR" sz="1800" dirty="0"/>
              <a:t> </a:t>
            </a:r>
            <a:endParaRPr lang="en-US" altLang="ko-KR" sz="1800" dirty="0" smtClean="0"/>
          </a:p>
          <a:p>
            <a:pPr marL="0" indent="0" fontAlgn="base" latinLnBrk="0">
              <a:buNone/>
            </a:pPr>
            <a:r>
              <a:rPr lang="en-US" altLang="ko-KR" sz="1800" dirty="0"/>
              <a:t> </a:t>
            </a:r>
            <a:r>
              <a:rPr lang="en-US" altLang="ko-KR" sz="1800" dirty="0" smtClean="0"/>
              <a:t>     - </a:t>
            </a:r>
            <a:r>
              <a:rPr lang="en-US" altLang="ko-KR" sz="1800" dirty="0"/>
              <a:t>Chairman of General Assembly of Korea-China International Economic Union.</a:t>
            </a:r>
          </a:p>
          <a:p>
            <a:pPr fontAlgn="base" latinLnBrk="0"/>
            <a:r>
              <a:rPr lang="en-US" altLang="ko-KR" sz="1800" dirty="0"/>
              <a:t>Christophe </a:t>
            </a:r>
            <a:r>
              <a:rPr lang="en-US" altLang="ko-KR" sz="1800" dirty="0" err="1"/>
              <a:t>Wonneberger</a:t>
            </a:r>
            <a:r>
              <a:rPr lang="en-US" altLang="ko-KR" sz="1800" dirty="0"/>
              <a:t> - pastor and peace activist leading unification of Germany</a:t>
            </a:r>
          </a:p>
          <a:p>
            <a:pPr fontAlgn="base" latinLnBrk="0"/>
            <a:r>
              <a:rPr lang="en-US" altLang="ko-KR" sz="1800" dirty="0" err="1"/>
              <a:t>Im</a:t>
            </a:r>
            <a:r>
              <a:rPr lang="en-US" altLang="ko-KR" sz="1800" dirty="0"/>
              <a:t> </a:t>
            </a:r>
            <a:r>
              <a:rPr lang="en-US" altLang="ko-KR" sz="1800" dirty="0" err="1"/>
              <a:t>Juk</a:t>
            </a:r>
            <a:r>
              <a:rPr lang="en-US" altLang="ko-KR" sz="1800" dirty="0"/>
              <a:t>-Song </a:t>
            </a:r>
            <a:r>
              <a:rPr lang="en-US" altLang="ko-KR" sz="1800" dirty="0" smtClean="0"/>
              <a:t>- Leader </a:t>
            </a:r>
            <a:r>
              <a:rPr lang="en-US" altLang="ko-KR" sz="1800" dirty="0"/>
              <a:t>of Chinese Peace Development Federation</a:t>
            </a:r>
          </a:p>
          <a:p>
            <a:pPr marL="0" indent="0">
              <a:buNone/>
            </a:pP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a:t>Senior </a:t>
            </a:r>
            <a:r>
              <a:rPr lang="en-US" altLang="ko-KR" dirty="0" smtClean="0"/>
              <a:t>Advisor-4</a:t>
            </a:r>
            <a:endParaRPr lang="ko-KR" altLang="en-US" dirty="0"/>
          </a:p>
        </p:txBody>
      </p:sp>
    </p:spTree>
    <p:extLst>
      <p:ext uri="{BB962C8B-B14F-4D97-AF65-F5344CB8AC3E}">
        <p14:creationId xmlns:p14="http://schemas.microsoft.com/office/powerpoint/2010/main" val="104812011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8A7F96F-1D34-4AD8-A324-DDD9B7126D3B}" type="slidenum">
              <a:rPr lang="en-US" smtClean="0"/>
              <a:pPr/>
              <a:t>9</a:t>
            </a:fld>
            <a:endParaRPr lang="en-US"/>
          </a:p>
        </p:txBody>
      </p:sp>
      <p:sp>
        <p:nvSpPr>
          <p:cNvPr id="3" name="내용 개체 틀 2"/>
          <p:cNvSpPr>
            <a:spLocks noGrp="1"/>
          </p:cNvSpPr>
          <p:nvPr>
            <p:ph idx="1"/>
          </p:nvPr>
        </p:nvSpPr>
        <p:spPr/>
        <p:txBody>
          <a:bodyPr/>
          <a:lstStyle/>
          <a:p>
            <a:pPr fontAlgn="base" latinLnBrk="0"/>
            <a:r>
              <a:rPr lang="en-US" altLang="ko-KR" sz="1800" dirty="0" smtClean="0"/>
              <a:t>Kang </a:t>
            </a:r>
            <a:r>
              <a:rPr lang="en-US" altLang="ko-KR" sz="1800" dirty="0" err="1"/>
              <a:t>Seung-Guk</a:t>
            </a:r>
            <a:r>
              <a:rPr lang="en-US" altLang="ko-KR" sz="1800" dirty="0"/>
              <a:t> </a:t>
            </a:r>
            <a:r>
              <a:rPr lang="en-US" altLang="ko-KR" sz="1800" dirty="0" smtClean="0"/>
              <a:t>- Beijing </a:t>
            </a:r>
            <a:r>
              <a:rPr lang="en-US" altLang="ko-KR" sz="1800" dirty="0"/>
              <a:t>Office Representative of </a:t>
            </a:r>
            <a:r>
              <a:rPr lang="en-US" altLang="ko-KR" sz="1800" dirty="0" err="1"/>
              <a:t>Chosun</a:t>
            </a:r>
            <a:r>
              <a:rPr lang="en-US" altLang="ko-KR" sz="1800" dirty="0"/>
              <a:t> Christ Alliance</a:t>
            </a:r>
          </a:p>
          <a:p>
            <a:pPr fontAlgn="base" latinLnBrk="0"/>
            <a:r>
              <a:rPr lang="en-US" altLang="ko-KR" sz="1800" dirty="0"/>
              <a:t>Kim Kyung-Ho </a:t>
            </a:r>
            <a:endParaRPr lang="en-US" altLang="ko-KR" sz="1800" dirty="0" smtClean="0"/>
          </a:p>
          <a:p>
            <a:pPr marL="0" indent="0" fontAlgn="base" latinLnBrk="0">
              <a:buNone/>
            </a:pPr>
            <a:r>
              <a:rPr lang="en-US" altLang="ko-KR" sz="1800" dirty="0"/>
              <a:t> </a:t>
            </a:r>
            <a:r>
              <a:rPr lang="en-US" altLang="ko-KR" sz="1800" dirty="0" smtClean="0"/>
              <a:t>                </a:t>
            </a:r>
            <a:r>
              <a:rPr lang="en-US" altLang="ko-KR" sz="1800" dirty="0" smtClean="0"/>
              <a:t>-</a:t>
            </a:r>
            <a:r>
              <a:rPr lang="en-US" altLang="ko-KR" sz="1800" dirty="0"/>
              <a:t>former president of Korea Journalists </a:t>
            </a:r>
            <a:r>
              <a:rPr lang="en-US" altLang="ko-KR" sz="1800" dirty="0" smtClean="0"/>
              <a:t>Association</a:t>
            </a:r>
          </a:p>
          <a:p>
            <a:pPr marL="0" indent="0" fontAlgn="base" latinLnBrk="0">
              <a:buNone/>
            </a:pPr>
            <a:r>
              <a:rPr lang="en-US" altLang="ko-KR" sz="1800" dirty="0"/>
              <a:t> </a:t>
            </a:r>
            <a:r>
              <a:rPr lang="en-US" altLang="ko-KR" sz="1800" dirty="0" smtClean="0"/>
              <a:t>                </a:t>
            </a:r>
            <a:r>
              <a:rPr lang="en-US" altLang="ko-KR" sz="1800" dirty="0" smtClean="0"/>
              <a:t>-chief </a:t>
            </a:r>
            <a:r>
              <a:rPr lang="en-US" altLang="ko-KR" sz="1800" dirty="0"/>
              <a:t>secretary of </a:t>
            </a:r>
            <a:r>
              <a:rPr lang="en-US" altLang="ko-KR" sz="1800" dirty="0" err="1"/>
              <a:t>Kookmin</a:t>
            </a:r>
            <a:r>
              <a:rPr lang="en-US" altLang="ko-KR" sz="1800" dirty="0"/>
              <a:t> Daily News</a:t>
            </a:r>
          </a:p>
          <a:p>
            <a:pPr fontAlgn="base" latinLnBrk="0"/>
            <a:r>
              <a:rPr lang="en-US" altLang="ko-KR" sz="1800" dirty="0"/>
              <a:t>Kim </a:t>
            </a:r>
            <a:r>
              <a:rPr lang="en-US" altLang="ko-KR" sz="1800" dirty="0" err="1" smtClean="0"/>
              <a:t>Seong-Yeong</a:t>
            </a:r>
            <a:endParaRPr lang="en-US" altLang="ko-KR" sz="1800" dirty="0"/>
          </a:p>
          <a:p>
            <a:pPr marL="0" indent="0" fontAlgn="base" latinLnBrk="0">
              <a:buNone/>
            </a:pPr>
            <a:r>
              <a:rPr lang="en-US" altLang="ko-KR" sz="1800" dirty="0" smtClean="0"/>
              <a:t>                 -</a:t>
            </a:r>
            <a:r>
              <a:rPr lang="en-US" altLang="ko-KR" sz="1800" dirty="0" smtClean="0"/>
              <a:t>former </a:t>
            </a:r>
            <a:r>
              <a:rPr lang="en-US" altLang="ko-KR" sz="1800" dirty="0"/>
              <a:t>president of Sung </a:t>
            </a:r>
            <a:r>
              <a:rPr lang="en-US" altLang="ko-KR" sz="1800" dirty="0" err="1"/>
              <a:t>Gyul</a:t>
            </a:r>
            <a:r>
              <a:rPr lang="en-US" altLang="ko-KR" sz="1800" dirty="0"/>
              <a:t> University run </a:t>
            </a:r>
            <a:r>
              <a:rPr lang="en-US" altLang="ko-KR" sz="1800" dirty="0" smtClean="0"/>
              <a:t>by Holiness </a:t>
            </a:r>
            <a:r>
              <a:rPr lang="en-US" altLang="ko-KR" sz="1800" dirty="0"/>
              <a:t>Church Foundation </a:t>
            </a:r>
            <a:endParaRPr lang="en-US" altLang="ko-KR" sz="1800" dirty="0" smtClean="0"/>
          </a:p>
          <a:p>
            <a:pPr marL="0" indent="0" fontAlgn="base" latinLnBrk="0">
              <a:buNone/>
            </a:pPr>
            <a:r>
              <a:rPr lang="en-US" altLang="ko-KR" sz="1800" dirty="0"/>
              <a:t> </a:t>
            </a:r>
            <a:r>
              <a:rPr lang="en-US" altLang="ko-KR" sz="1800" dirty="0" smtClean="0"/>
              <a:t>                </a:t>
            </a:r>
            <a:r>
              <a:rPr lang="en-US" altLang="ko-KR" sz="1800" dirty="0" smtClean="0"/>
              <a:t>-</a:t>
            </a:r>
            <a:r>
              <a:rPr lang="en-US" altLang="ko-KR" sz="1800" dirty="0" smtClean="0"/>
              <a:t>former </a:t>
            </a:r>
            <a:r>
              <a:rPr lang="en-US" altLang="ko-KR" sz="1800" dirty="0"/>
              <a:t>member of National Human Rights Commission.</a:t>
            </a:r>
          </a:p>
          <a:p>
            <a:pPr fontAlgn="base" latinLnBrk="0"/>
            <a:r>
              <a:rPr lang="en-US" altLang="ko-KR" sz="1800" dirty="0"/>
              <a:t>Yang </a:t>
            </a:r>
            <a:r>
              <a:rPr lang="en-US" altLang="ko-KR" sz="1800" dirty="0" err="1" smtClean="0"/>
              <a:t>Pyeong</a:t>
            </a:r>
            <a:r>
              <a:rPr lang="en-US" altLang="ko-KR" sz="1800" dirty="0" smtClean="0"/>
              <a:t>-Su </a:t>
            </a:r>
            <a:endParaRPr lang="en-US" altLang="ko-KR" sz="1800" dirty="0" smtClean="0"/>
          </a:p>
          <a:p>
            <a:pPr marL="0" indent="0" fontAlgn="base" latinLnBrk="0">
              <a:buNone/>
            </a:pPr>
            <a:r>
              <a:rPr lang="en-US" altLang="ko-KR" sz="1800" dirty="0"/>
              <a:t> </a:t>
            </a:r>
            <a:r>
              <a:rPr lang="en-US" altLang="ko-KR" sz="1800" dirty="0" smtClean="0"/>
              <a:t>                </a:t>
            </a:r>
            <a:r>
              <a:rPr lang="en-US" altLang="ko-KR" sz="1800" dirty="0" smtClean="0"/>
              <a:t>- </a:t>
            </a:r>
            <a:r>
              <a:rPr lang="en-US" altLang="ko-KR" sz="1800" dirty="0" smtClean="0"/>
              <a:t>professor </a:t>
            </a:r>
            <a:r>
              <a:rPr lang="en-US" altLang="ko-KR" sz="1800" dirty="0"/>
              <a:t>at </a:t>
            </a:r>
            <a:r>
              <a:rPr lang="en-US" altLang="ko-KR" sz="1800" dirty="0" err="1"/>
              <a:t>Hansei</a:t>
            </a:r>
            <a:r>
              <a:rPr lang="en-US" altLang="ko-KR" sz="1800" dirty="0"/>
              <a:t> University </a:t>
            </a:r>
            <a:endParaRPr lang="en-US" altLang="ko-KR" sz="1800" dirty="0"/>
          </a:p>
          <a:p>
            <a:pPr fontAlgn="base" latinLnBrk="0"/>
            <a:r>
              <a:rPr lang="en-US" altLang="ko-KR" sz="1800" dirty="0" smtClean="0"/>
              <a:t>          </a:t>
            </a:r>
            <a:r>
              <a:rPr lang="en-US" altLang="ko-KR" sz="1800" dirty="0" smtClean="0"/>
              <a:t>-chairman </a:t>
            </a:r>
            <a:r>
              <a:rPr lang="en-US" altLang="ko-KR" sz="1800" dirty="0"/>
              <a:t>of International cultural </a:t>
            </a:r>
            <a:r>
              <a:rPr lang="en-US" altLang="ko-KR" sz="1800" dirty="0" smtClean="0"/>
              <a:t>performance exchange </a:t>
            </a:r>
            <a:r>
              <a:rPr lang="en-US" altLang="ko-KR" sz="1800" dirty="0"/>
              <a:t>association(</a:t>
            </a:r>
            <a:r>
              <a:rPr lang="en-US" altLang="ko-KR" sz="1800" dirty="0" err="1"/>
              <a:t>c.j.p</a:t>
            </a:r>
            <a:r>
              <a:rPr lang="en-US" altLang="ko-KR" sz="1800" dirty="0"/>
              <a:t>.) </a:t>
            </a:r>
            <a:endParaRPr lang="en-US" altLang="ko-KR" sz="1800" dirty="0" smtClean="0"/>
          </a:p>
          <a:p>
            <a:pPr fontAlgn="base" latinLnBrk="0"/>
            <a:r>
              <a:rPr lang="en-US" altLang="ko-KR" sz="1800" dirty="0"/>
              <a:t>Kang </a:t>
            </a:r>
            <a:r>
              <a:rPr lang="en-US" altLang="ko-KR" sz="1800" dirty="0" err="1"/>
              <a:t>Seung-Guk</a:t>
            </a:r>
            <a:r>
              <a:rPr lang="en-US" altLang="ko-KR" sz="1800" dirty="0"/>
              <a:t> </a:t>
            </a:r>
            <a:r>
              <a:rPr lang="en-US" altLang="ko-KR" sz="1800" dirty="0" smtClean="0"/>
              <a:t>-</a:t>
            </a:r>
            <a:r>
              <a:rPr lang="en-US" altLang="ko-KR" sz="1800" dirty="0"/>
              <a:t>Beijing office representative of </a:t>
            </a:r>
            <a:r>
              <a:rPr lang="en-US" altLang="ko-KR" sz="1800" dirty="0" err="1"/>
              <a:t>Chosun</a:t>
            </a:r>
            <a:r>
              <a:rPr lang="en-US" altLang="ko-KR" sz="1800" dirty="0"/>
              <a:t> Christ Alliance</a:t>
            </a:r>
          </a:p>
          <a:p>
            <a:pPr fontAlgn="base" latinLnBrk="0"/>
            <a:r>
              <a:rPr lang="en-US" altLang="ko-KR" sz="1800" dirty="0"/>
              <a:t>Kim Kyung-Ho </a:t>
            </a:r>
            <a:endParaRPr lang="en-US" altLang="ko-KR" sz="1800" dirty="0" smtClean="0"/>
          </a:p>
          <a:p>
            <a:pPr fontAlgn="base" latinLnBrk="0"/>
            <a:r>
              <a:rPr lang="en-US" altLang="ko-KR" sz="1800" dirty="0"/>
              <a:t> </a:t>
            </a:r>
            <a:r>
              <a:rPr lang="en-US" altLang="ko-KR" sz="1800" dirty="0" smtClean="0"/>
              <a:t>          -</a:t>
            </a:r>
            <a:r>
              <a:rPr lang="en-US" altLang="ko-KR" sz="1800" dirty="0"/>
              <a:t>former president of Korea Journalists Association</a:t>
            </a:r>
          </a:p>
          <a:p>
            <a:pPr marL="0" indent="0" fontAlgn="base" latinLnBrk="0">
              <a:buNone/>
            </a:pPr>
            <a:r>
              <a:rPr lang="en-US" altLang="ko-KR" sz="1800" dirty="0"/>
              <a:t>   </a:t>
            </a:r>
            <a:r>
              <a:rPr lang="en-US" altLang="ko-KR" sz="1800" dirty="0" smtClean="0"/>
              <a:t>               -</a:t>
            </a:r>
            <a:r>
              <a:rPr lang="en-US" altLang="ko-KR" sz="1800" dirty="0"/>
              <a:t>chief secretary of </a:t>
            </a:r>
            <a:r>
              <a:rPr lang="en-US" altLang="ko-KR" sz="1800" dirty="0" err="1"/>
              <a:t>Kookmin</a:t>
            </a:r>
            <a:r>
              <a:rPr lang="en-US" altLang="ko-KR" sz="1800" dirty="0"/>
              <a:t> Daily News</a:t>
            </a:r>
          </a:p>
          <a:p>
            <a:pPr fontAlgn="base" latinLnBrk="0"/>
            <a:r>
              <a:rPr lang="en-US" altLang="ko-KR" sz="1800" dirty="0"/>
              <a:t>Kim </a:t>
            </a:r>
            <a:r>
              <a:rPr lang="en-US" altLang="ko-KR" sz="1800" dirty="0" err="1"/>
              <a:t>Seong-Yeong</a:t>
            </a:r>
            <a:r>
              <a:rPr lang="en-US" altLang="ko-KR" sz="1800" dirty="0"/>
              <a:t> </a:t>
            </a:r>
            <a:r>
              <a:rPr lang="en-US" altLang="ko-KR" sz="1800" dirty="0" smtClean="0"/>
              <a:t>-</a:t>
            </a:r>
            <a:r>
              <a:rPr lang="en-US" altLang="ko-KR" sz="1800" dirty="0"/>
              <a:t>former president of Sung </a:t>
            </a:r>
            <a:r>
              <a:rPr lang="en-US" altLang="ko-KR" sz="1800" dirty="0" err="1"/>
              <a:t>Gyul</a:t>
            </a:r>
            <a:r>
              <a:rPr lang="en-US" altLang="ko-KR" sz="1800" dirty="0"/>
              <a:t> University run by</a:t>
            </a:r>
          </a:p>
          <a:p>
            <a:pPr marL="0" indent="0" fontAlgn="base" latinLnBrk="0">
              <a:buNone/>
            </a:pPr>
            <a:r>
              <a:rPr lang="en-US" altLang="ko-KR" sz="1800" dirty="0"/>
              <a:t>    Holiness Church Foundation </a:t>
            </a:r>
            <a:r>
              <a:rPr lang="en-US" altLang="ko-KR" sz="1800" dirty="0" smtClean="0"/>
              <a:t> </a:t>
            </a:r>
            <a:r>
              <a:rPr lang="en-US" altLang="ko-KR" sz="1800" dirty="0"/>
              <a:t>-former member of National Human Rights Commission.</a:t>
            </a:r>
          </a:p>
          <a:p>
            <a:pPr fontAlgn="base" latinLnBrk="0"/>
            <a:r>
              <a:rPr lang="en-US" altLang="ko-KR" sz="1800" dirty="0"/>
              <a:t>Bag In-Bok </a:t>
            </a:r>
            <a:r>
              <a:rPr lang="en-US" altLang="ko-KR" sz="1800" dirty="0" smtClean="0"/>
              <a:t>-</a:t>
            </a:r>
            <a:r>
              <a:rPr lang="en-US" altLang="ko-KR" sz="1800" dirty="0"/>
              <a:t>chairman of Korea Small </a:t>
            </a:r>
            <a:r>
              <a:rPr lang="en-US" altLang="ko-KR" sz="1800" dirty="0" err="1"/>
              <a:t>Businesse</a:t>
            </a:r>
            <a:r>
              <a:rPr lang="en-US" altLang="ko-KR" sz="1800" dirty="0"/>
              <a:t> association(</a:t>
            </a:r>
            <a:r>
              <a:rPr lang="en-US" altLang="ko-KR" sz="1800" dirty="0" err="1"/>
              <a:t>c.j.p</a:t>
            </a:r>
            <a:r>
              <a:rPr lang="en-US" altLang="ko-KR" sz="1800" dirty="0"/>
              <a:t>.)</a:t>
            </a:r>
          </a:p>
          <a:p>
            <a:r>
              <a:rPr lang="en-US" altLang="ko-KR" sz="1800" dirty="0"/>
              <a:t>Yun </a:t>
            </a:r>
            <a:r>
              <a:rPr lang="en-US" altLang="ko-KR" sz="1800" dirty="0" err="1"/>
              <a:t>byeong-gyu</a:t>
            </a:r>
            <a:r>
              <a:rPr lang="en-US" altLang="ko-KR" sz="1800" dirty="0"/>
              <a:t> - president of Bk </a:t>
            </a:r>
            <a:r>
              <a:rPr lang="en-US" altLang="ko-KR" sz="1800" dirty="0" err="1"/>
              <a:t>Meditech</a:t>
            </a:r>
            <a:r>
              <a:rPr lang="en-US" altLang="ko-KR" sz="1800" dirty="0"/>
              <a:t>(Inc.)</a:t>
            </a:r>
          </a:p>
          <a:p>
            <a:pPr marL="0" indent="0" fontAlgn="base" latinLnBrk="0">
              <a:buNone/>
            </a:pPr>
            <a:endParaRPr lang="en-US" altLang="ko-KR" sz="1800" dirty="0"/>
          </a:p>
          <a:p>
            <a:endParaRPr lang="ko-KR" altLang="en-US" dirty="0"/>
          </a:p>
        </p:txBody>
      </p:sp>
      <p:sp>
        <p:nvSpPr>
          <p:cNvPr id="4" name="제목 3"/>
          <p:cNvSpPr>
            <a:spLocks noGrp="1"/>
          </p:cNvSpPr>
          <p:nvPr>
            <p:ph type="title"/>
          </p:nvPr>
        </p:nvSpPr>
        <p:spPr/>
        <p:txBody>
          <a:bodyPr/>
          <a:lstStyle/>
          <a:p>
            <a:r>
              <a:rPr lang="en-US" altLang="ko-KR" dirty="0" smtClean="0"/>
              <a:t>Advisor-1</a:t>
            </a:r>
            <a:endParaRPr lang="ko-KR" altLang="en-US" dirty="0"/>
          </a:p>
        </p:txBody>
      </p:sp>
    </p:spTree>
    <p:extLst>
      <p:ext uri="{BB962C8B-B14F-4D97-AF65-F5344CB8AC3E}">
        <p14:creationId xmlns:p14="http://schemas.microsoft.com/office/powerpoint/2010/main" val="2758947250"/>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7-Motion_Background_SHIP">
  <a:themeElements>
    <a:clrScheme name="Microsoft Motion BG Template">
      <a:dk1>
        <a:sysClr val="windowText" lastClr="000000"/>
      </a:dk1>
      <a:lt1>
        <a:sysClr val="window" lastClr="FFFFFF"/>
      </a:lt1>
      <a:dk2>
        <a:srgbClr val="2B370A"/>
      </a:dk2>
      <a:lt2>
        <a:srgbClr val="EBF6D0"/>
      </a:lt2>
      <a:accent1>
        <a:srgbClr val="FF9900"/>
      </a:accent1>
      <a:accent2>
        <a:srgbClr val="FFCC00"/>
      </a:accent2>
      <a:accent3>
        <a:srgbClr val="9BBB59"/>
      </a:accent3>
      <a:accent4>
        <a:srgbClr val="1E8C16"/>
      </a:accent4>
      <a:accent5>
        <a:srgbClr val="00CC99"/>
      </a:accent5>
      <a:accent6>
        <a:srgbClr val="00A1DA"/>
      </a:accent6>
      <a:hlink>
        <a:srgbClr val="00D2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2000" dirty="0" smtClean="0">
            <a:solidFill>
              <a:schemeClr val="bg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icrosoft Motion BG">
      <a:dk1>
        <a:sysClr val="windowText" lastClr="000000"/>
      </a:dk1>
      <a:lt1>
        <a:sysClr val="window" lastClr="FFFFFF"/>
      </a:lt1>
      <a:dk2>
        <a:srgbClr val="2B370A"/>
      </a:dk2>
      <a:lt2>
        <a:srgbClr val="EBF6D0"/>
      </a:lt2>
      <a:accent1>
        <a:srgbClr val="FF9900"/>
      </a:accent1>
      <a:accent2>
        <a:srgbClr val="FFCC00"/>
      </a:accent2>
      <a:accent3>
        <a:srgbClr val="9BBB59"/>
      </a:accent3>
      <a:accent4>
        <a:srgbClr val="1E8C16"/>
      </a:accent4>
      <a:accent5>
        <a:srgbClr val="00CC99"/>
      </a:accent5>
      <a:accent6>
        <a:srgbClr val="00A1DA"/>
      </a:accent6>
      <a:hlink>
        <a:srgbClr val="00D2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soft Motion BG">
      <a:dk1>
        <a:sysClr val="windowText" lastClr="000000"/>
      </a:dk1>
      <a:lt1>
        <a:sysClr val="window" lastClr="FFFFFF"/>
      </a:lt1>
      <a:dk2>
        <a:srgbClr val="2B370A"/>
      </a:dk2>
      <a:lt2>
        <a:srgbClr val="EBF6D0"/>
      </a:lt2>
      <a:accent1>
        <a:srgbClr val="FF9900"/>
      </a:accent1>
      <a:accent2>
        <a:srgbClr val="FFCC00"/>
      </a:accent2>
      <a:accent3>
        <a:srgbClr val="9BBB59"/>
      </a:accent3>
      <a:accent4>
        <a:srgbClr val="1E8C16"/>
      </a:accent4>
      <a:accent5>
        <a:srgbClr val="00CC99"/>
      </a:accent5>
      <a:accent6>
        <a:srgbClr val="00A1DA"/>
      </a:accent6>
      <a:hlink>
        <a:srgbClr val="00D2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CBB46A4-E7BC-4F66-B794-23E69454A5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동작 요소(비디오 포함)</Template>
  <TotalTime>0</TotalTime>
  <Words>7100</Words>
  <Application>Microsoft Office PowerPoint</Application>
  <PresentationFormat>화면 슬라이드 쇼(4:3)</PresentationFormat>
  <Paragraphs>664</Paragraphs>
  <Slides>49</Slides>
  <Notes>28</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49</vt:i4>
      </vt:variant>
    </vt:vector>
  </HeadingPairs>
  <TitlesOfParts>
    <vt:vector size="54" baseType="lpstr">
      <vt:lpstr>Malgun Gothic</vt:lpstr>
      <vt:lpstr>Malgun Gothic</vt:lpstr>
      <vt:lpstr>Arial</vt:lpstr>
      <vt:lpstr>Calibri</vt:lpstr>
      <vt:lpstr>7-Motion_Background_SHIP</vt:lpstr>
      <vt:lpstr>  Association Introduction</vt:lpstr>
      <vt:lpstr>Association Outline</vt:lpstr>
      <vt:lpstr>  Association Member</vt:lpstr>
      <vt:lpstr>Board Member</vt:lpstr>
      <vt:lpstr> Senior Advisor-1 </vt:lpstr>
      <vt:lpstr>Senior Advisor-2</vt:lpstr>
      <vt:lpstr>Senior Advisor-3</vt:lpstr>
      <vt:lpstr>Senior Advisor-4</vt:lpstr>
      <vt:lpstr>Advisor-1</vt:lpstr>
      <vt:lpstr>Advisor-2</vt:lpstr>
      <vt:lpstr>Advisor-3</vt:lpstr>
      <vt:lpstr> Corporate Executive-1 </vt:lpstr>
      <vt:lpstr>Corporate Executive-2</vt:lpstr>
      <vt:lpstr>  Association History</vt:lpstr>
      <vt:lpstr>1992-1993</vt:lpstr>
      <vt:lpstr>1994-1995</vt:lpstr>
      <vt:lpstr>1996-1997</vt:lpstr>
      <vt:lpstr>1998-1999</vt:lpstr>
      <vt:lpstr>2000-2001</vt:lpstr>
      <vt:lpstr>2002</vt:lpstr>
      <vt:lpstr>2003</vt:lpstr>
      <vt:lpstr>2004</vt:lpstr>
      <vt:lpstr>2005</vt:lpstr>
      <vt:lpstr>2006</vt:lpstr>
      <vt:lpstr>2007</vt:lpstr>
      <vt:lpstr>2008</vt:lpstr>
      <vt:lpstr>2009</vt:lpstr>
      <vt:lpstr>2010</vt:lpstr>
      <vt:lpstr>2011</vt:lpstr>
      <vt:lpstr>2012</vt:lpstr>
      <vt:lpstr>2013-1</vt:lpstr>
      <vt:lpstr>2013-2</vt:lpstr>
      <vt:lpstr>2014</vt:lpstr>
      <vt:lpstr>2015-1</vt:lpstr>
      <vt:lpstr>2015-2</vt:lpstr>
      <vt:lpstr>2015-3</vt:lpstr>
      <vt:lpstr>2016</vt:lpstr>
      <vt:lpstr>   Association key Activity - National  Culture Festival  for Korean Peaceful Unification -</vt:lpstr>
      <vt:lpstr>World Peace Queen-1</vt:lpstr>
      <vt:lpstr>World Peace Queen-2</vt:lpstr>
      <vt:lpstr>World Peace Queen-3</vt:lpstr>
      <vt:lpstr>The Hague Project(DMZ to Hague)-1</vt:lpstr>
      <vt:lpstr>The Hague Project(DMZ to Hague)-2</vt:lpstr>
      <vt:lpstr>Seoul World Peace Concert</vt:lpstr>
      <vt:lpstr>Unification Essay Competition of Nationwide Teachers and Students</vt:lpstr>
      <vt:lpstr>Peace Bell Building Project</vt:lpstr>
      <vt:lpstr> Unification Corn Growing Campaign-1 </vt:lpstr>
      <vt:lpstr>Unification Corn Growing Campaign-2</vt:lpstr>
      <vt:lpstr>Unification Corn Growing Campaign-3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2016-10-06T04:35:23Z</dcterms:created>
  <dcterms:modified xsi:type="dcterms:W3CDTF">2017-04-13T04:18:51Z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TC027279929991</vt:lpwstr>
  </property>
</Properties>
</file>