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327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681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11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10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88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187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81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92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710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44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101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000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1CA2A-59F1-4DDE-8C1B-0EED8EB2B774}" type="datetimeFigureOut">
              <a:rPr lang="ko-KR" altLang="en-US" smtClean="0"/>
              <a:t>2022-11-11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1939E-05D7-4DAD-8FA9-E24CD7D9ED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683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738736" y="6199330"/>
            <a:ext cx="9144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latin typeface="HY견고딕" pitchFamily="18" charset="-127"/>
                <a:ea typeface="HY견고딕" pitchFamily="18" charset="-127"/>
              </a:rPr>
              <a:t>한국기독교회관</a:t>
            </a:r>
            <a:endParaRPr lang="ko-KR" altLang="en-US" sz="1200" dirty="0">
              <a:latin typeface="HY견고딕" pitchFamily="18" charset="-127"/>
              <a:ea typeface="HY견고딕" pitchFamily="18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1340768" y="7149734"/>
            <a:ext cx="18010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1845715" y="6656530"/>
            <a:ext cx="1296144" cy="493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2061739" y="6343346"/>
            <a:ext cx="144016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1340768" y="7740661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4653136" y="7769206"/>
            <a:ext cx="0" cy="1267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5229200" y="7769206"/>
            <a:ext cx="0" cy="1267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4653136" y="5184068"/>
            <a:ext cx="0" cy="196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 flipH="1">
            <a:off x="5229200" y="5263226"/>
            <a:ext cx="15362" cy="1886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5229200" y="778350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5229200" y="7149734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직사각형 45"/>
          <p:cNvSpPr/>
          <p:nvPr/>
        </p:nvSpPr>
        <p:spPr>
          <a:xfrm>
            <a:off x="4005064" y="5184068"/>
            <a:ext cx="6480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latin typeface="HY견고딕" pitchFamily="18" charset="-127"/>
                <a:ea typeface="HY견고딕" pitchFamily="18" charset="-127"/>
              </a:rPr>
              <a:t>기독교</a:t>
            </a:r>
            <a:endParaRPr lang="en-US" altLang="ko-KR" sz="9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900" dirty="0" smtClean="0">
                <a:latin typeface="HY견고딕" pitchFamily="18" charset="-127"/>
                <a:ea typeface="HY견고딕" pitchFamily="18" charset="-127"/>
              </a:rPr>
              <a:t>연합회관</a:t>
            </a:r>
            <a:endParaRPr lang="ko-KR" altLang="en-US" sz="9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5229200" y="5263226"/>
            <a:ext cx="914400" cy="8352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latin typeface="HY견고딕" pitchFamily="18" charset="-127"/>
                <a:ea typeface="HY견고딕" pitchFamily="18" charset="-127"/>
              </a:rPr>
              <a:t>서울신용보증</a:t>
            </a:r>
            <a:endParaRPr lang="ko-KR" altLang="en-US" sz="9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5244562" y="623533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latin typeface="HY견고딕" pitchFamily="18" charset="-127"/>
                <a:ea typeface="HY견고딕" pitchFamily="18" charset="-127"/>
              </a:rPr>
              <a:t>연동교회</a:t>
            </a:r>
            <a:endParaRPr lang="ko-KR" altLang="en-US" sz="9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2285774" y="7769206"/>
            <a:ext cx="1431258" cy="878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latin typeface="HY견고딕" pitchFamily="18" charset="-127"/>
                <a:ea typeface="HY견고딕" pitchFamily="18" charset="-127"/>
              </a:rPr>
              <a:t>효제초등학교</a:t>
            </a:r>
            <a:endParaRPr lang="ko-KR" altLang="en-US" sz="9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2852936" y="5734980"/>
            <a:ext cx="720080" cy="824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err="1" smtClean="0">
                <a:latin typeface="HY견고딕" pitchFamily="18" charset="-127"/>
                <a:ea typeface="HY견고딕" pitchFamily="18" charset="-127"/>
              </a:rPr>
              <a:t>삼양사</a:t>
            </a:r>
            <a:endParaRPr lang="ko-KR" altLang="en-US" sz="900" dirty="0">
              <a:latin typeface="HY견고딕" pitchFamily="18" charset="-127"/>
              <a:ea typeface="HY견고딕" pitchFamily="18" charset="-127"/>
            </a:endParaRPr>
          </a:p>
        </p:txBody>
      </p:sp>
      <p:cxnSp>
        <p:nvCxnSpPr>
          <p:cNvPr id="52" name="직선 연결선 51"/>
          <p:cNvCxnSpPr/>
          <p:nvPr/>
        </p:nvCxnSpPr>
        <p:spPr>
          <a:xfrm>
            <a:off x="1351782" y="7740352"/>
            <a:ext cx="0" cy="1051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620688" y="7783506"/>
            <a:ext cx="0" cy="1051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1351782" y="6098468"/>
            <a:ext cx="0" cy="1051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620688" y="6098468"/>
            <a:ext cx="0" cy="1051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163488" y="7149734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>
            <a:off x="163488" y="7783506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타원 61"/>
          <p:cNvSpPr/>
          <p:nvPr/>
        </p:nvSpPr>
        <p:spPr>
          <a:xfrm>
            <a:off x="620688" y="7094702"/>
            <a:ext cx="731094" cy="789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latin typeface="HY견고딕" pitchFamily="18" charset="-127"/>
                <a:ea typeface="HY견고딕" pitchFamily="18" charset="-127"/>
              </a:rPr>
              <a:t>1</a:t>
            </a:r>
            <a:r>
              <a:rPr lang="ko-KR" altLang="en-US" sz="900" dirty="0" smtClean="0">
                <a:latin typeface="HY견고딕" pitchFamily="18" charset="-127"/>
                <a:ea typeface="HY견고딕" pitchFamily="18" charset="-127"/>
              </a:rPr>
              <a:t>호선</a:t>
            </a:r>
            <a:endParaRPr lang="en-US" altLang="ko-KR" sz="9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900" dirty="0" smtClean="0">
                <a:latin typeface="HY견고딕" pitchFamily="18" charset="-127"/>
                <a:ea typeface="HY견고딕" pitchFamily="18" charset="-127"/>
              </a:rPr>
              <a:t>종로</a:t>
            </a:r>
            <a:r>
              <a:rPr lang="en-US" altLang="ko-KR" sz="900" dirty="0" smtClean="0">
                <a:latin typeface="HY견고딕" pitchFamily="18" charset="-127"/>
                <a:ea typeface="HY견고딕" pitchFamily="18" charset="-127"/>
              </a:rPr>
              <a:t>5</a:t>
            </a:r>
            <a:r>
              <a:rPr lang="ko-KR" altLang="en-US" sz="900" dirty="0" smtClean="0">
                <a:latin typeface="HY견고딕" pitchFamily="18" charset="-127"/>
                <a:ea typeface="HY견고딕" pitchFamily="18" charset="-127"/>
              </a:rPr>
              <a:t>가역 </a:t>
            </a:r>
            <a:endParaRPr lang="en-US" altLang="ko-KR" sz="900" dirty="0" smtClean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3" name="타원 62"/>
          <p:cNvSpPr/>
          <p:nvPr/>
        </p:nvSpPr>
        <p:spPr>
          <a:xfrm>
            <a:off x="4653136" y="6300192"/>
            <a:ext cx="144016" cy="1440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5" name="직선 화살표 연결선 64"/>
          <p:cNvCxnSpPr/>
          <p:nvPr/>
        </p:nvCxnSpPr>
        <p:spPr>
          <a:xfrm flipH="1">
            <a:off x="1464860" y="6036115"/>
            <a:ext cx="2144" cy="984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68"/>
          <p:cNvSpPr/>
          <p:nvPr/>
        </p:nvSpPr>
        <p:spPr>
          <a:xfrm>
            <a:off x="764704" y="5724128"/>
            <a:ext cx="1404600" cy="2771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1</a:t>
            </a:r>
            <a:r>
              <a:rPr lang="ko-KR" altLang="en-US" sz="9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호선 종로</a:t>
            </a:r>
            <a:r>
              <a:rPr lang="en-US" altLang="ko-KR" sz="9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5</a:t>
            </a:r>
            <a:r>
              <a:rPr lang="ko-KR" altLang="en-US" sz="9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가역</a:t>
            </a:r>
            <a:endParaRPr lang="en-US" altLang="ko-KR" sz="9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2</a:t>
            </a:r>
            <a:r>
              <a:rPr lang="ko-KR" altLang="en-US" sz="9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번 출구 </a:t>
            </a:r>
            <a:r>
              <a:rPr lang="en-US" altLang="ko-KR" sz="9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150m </a:t>
            </a:r>
            <a:r>
              <a:rPr lang="ko-KR" altLang="en-US" sz="9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직진</a:t>
            </a:r>
            <a:endParaRPr lang="ko-KR" altLang="en-US" sz="9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4" name="타원 73"/>
          <p:cNvSpPr/>
          <p:nvPr/>
        </p:nvSpPr>
        <p:spPr>
          <a:xfrm>
            <a:off x="1412776" y="70202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6" name="직선 화살표 연결선 75"/>
          <p:cNvCxnSpPr/>
          <p:nvPr/>
        </p:nvCxnSpPr>
        <p:spPr>
          <a:xfrm>
            <a:off x="4725144" y="4932040"/>
            <a:ext cx="0" cy="130329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직사각형 78"/>
          <p:cNvSpPr/>
          <p:nvPr/>
        </p:nvSpPr>
        <p:spPr>
          <a:xfrm>
            <a:off x="4005064" y="4716016"/>
            <a:ext cx="1512168" cy="33118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애기봉</a:t>
            </a:r>
            <a:r>
              <a:rPr lang="ko-KR" altLang="en-US" sz="1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행사장 행</a:t>
            </a:r>
            <a:endParaRPr lang="en-US" altLang="ko-KR" sz="1200" dirty="0" smtClean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12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관광버스 대기장소</a:t>
            </a:r>
            <a:endParaRPr lang="ko-KR" altLang="en-US" sz="1200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cxnSp>
        <p:nvCxnSpPr>
          <p:cNvPr id="84" name="직선 화살표 연결선 83"/>
          <p:cNvCxnSpPr/>
          <p:nvPr/>
        </p:nvCxnSpPr>
        <p:spPr>
          <a:xfrm>
            <a:off x="1467004" y="7308304"/>
            <a:ext cx="3186132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직사각형 86"/>
          <p:cNvSpPr/>
          <p:nvPr/>
        </p:nvSpPr>
        <p:spPr>
          <a:xfrm>
            <a:off x="2493788" y="7236295"/>
            <a:ext cx="863204" cy="253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150m </a:t>
            </a:r>
            <a:r>
              <a:rPr lang="ko-KR" altLang="en-US" sz="1000" dirty="0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직진</a:t>
            </a:r>
            <a:endParaRPr lang="ko-KR" altLang="en-US" sz="1000" dirty="0">
              <a:solidFill>
                <a:srgbClr val="C0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6" name="직사각형 11"/>
          <p:cNvSpPr>
            <a:spLocks noChangeArrowheads="1"/>
          </p:cNvSpPr>
          <p:nvPr/>
        </p:nvSpPr>
        <p:spPr bwMode="auto">
          <a:xfrm>
            <a:off x="464096" y="-74265"/>
            <a:ext cx="598924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kumimoji="0" lang="en-US" altLang="ko-KR" sz="1400" dirty="0" smtClean="0">
              <a:latin typeface="HY울릉도M" pitchFamily="18" charset="-127"/>
              <a:ea typeface="HY울릉도M" pitchFamily="18" charset="-127"/>
            </a:endParaRPr>
          </a:p>
          <a:p>
            <a:pPr algn="ctr">
              <a:lnSpc>
                <a:spcPct val="150000"/>
              </a:lnSpc>
              <a:defRPr/>
            </a:pPr>
            <a:r>
              <a:rPr lang="ko-KR" altLang="en-US" sz="2400" dirty="0" smtClean="0">
                <a:latin typeface="HY울릉도M" pitchFamily="18" charset="-127"/>
                <a:ea typeface="HY울릉도M" pitchFamily="18" charset="-127"/>
              </a:rPr>
              <a:t>통  지  문 </a:t>
            </a:r>
            <a:endParaRPr lang="en-US" altLang="ko-KR" sz="2400" dirty="0" smtClean="0">
              <a:latin typeface="HY울릉도M" pitchFamily="18" charset="-127"/>
              <a:ea typeface="HY울릉도M" pitchFamily="18" charset="-127"/>
            </a:endParaRPr>
          </a:p>
          <a:p>
            <a:pPr algn="ctr">
              <a:lnSpc>
                <a:spcPct val="150000"/>
              </a:lnSpc>
              <a:defRPr/>
            </a:pPr>
            <a:endParaRPr lang="en-US" altLang="ko-KR" sz="800" dirty="0" smtClean="0">
              <a:latin typeface="HY울릉도M" pitchFamily="18" charset="-127"/>
              <a:ea typeface="HY울릉도M" pitchFamily="18" charset="-127"/>
            </a:endParaRPr>
          </a:p>
          <a:p>
            <a:pPr algn="just">
              <a:lnSpc>
                <a:spcPct val="150000"/>
              </a:lnSpc>
              <a:defRPr/>
            </a:pP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사단법인 우리민족교류협회가 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2022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년 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11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월 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15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일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화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)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 오후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시에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북녘 땅이 내려다 보이는 김포시 </a:t>
            </a:r>
            <a:r>
              <a:rPr lang="ko-KR" altLang="en-US" sz="1400" dirty="0" err="1" smtClean="0">
                <a:latin typeface="HY울릉도M" pitchFamily="18" charset="-127"/>
                <a:ea typeface="HY울릉도M" pitchFamily="18" charset="-127"/>
              </a:rPr>
              <a:t>애기봉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 전망대에서 한국교회연합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,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 세계한국인기독교총연합회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sz="1400" dirty="0" err="1" smtClean="0">
                <a:latin typeface="HY울릉도M" pitchFamily="18" charset="-127"/>
                <a:ea typeface="HY울릉도M" pitchFamily="18" charset="-127"/>
              </a:rPr>
              <a:t>한국원로목화자총연합회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 등과 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더불어 진행하는 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“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한국교회 </a:t>
            </a:r>
            <a:r>
              <a:rPr kumimoji="0" lang="ko-KR" altLang="en-US" sz="1400" dirty="0" err="1" smtClean="0">
                <a:latin typeface="HY울릉도M" pitchFamily="18" charset="-127"/>
                <a:ea typeface="HY울릉도M" pitchFamily="18" charset="-127"/>
              </a:rPr>
              <a:t>화요평화기도회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 창립예배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”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에 참석하실 분들은 당일 오전 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12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시까지 아래 장소에 오셔서 준비된 버스에 탑승해 주시기 바랍니다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. </a:t>
            </a:r>
          </a:p>
          <a:p>
            <a:pPr algn="just">
              <a:lnSpc>
                <a:spcPct val="150000"/>
              </a:lnSpc>
              <a:defRPr/>
            </a:pPr>
            <a:endParaRPr lang="en-US" altLang="ko-KR" sz="800" dirty="0">
              <a:latin typeface="HY울릉도M" pitchFamily="18" charset="-127"/>
              <a:ea typeface="HY울릉도M" pitchFamily="18" charset="-127"/>
            </a:endParaRPr>
          </a:p>
          <a:p>
            <a:pPr algn="just">
              <a:lnSpc>
                <a:spcPct val="150000"/>
              </a:lnSpc>
              <a:defRPr/>
            </a:pPr>
            <a:r>
              <a:rPr kumimoji="0" lang="en-US" altLang="ko-KR" sz="1200" dirty="0" smtClean="0">
                <a:latin typeface="HY울릉도M" pitchFamily="18" charset="-127"/>
                <a:ea typeface="HY울릉도M" pitchFamily="18" charset="-127"/>
              </a:rPr>
              <a:t>                  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◈ 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대기예정버스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중흥교회 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35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인승 중형버스 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(74</a:t>
            </a:r>
            <a:r>
              <a:rPr kumimoji="0" lang="ko-KR" altLang="en-US" sz="1400" dirty="0" smtClean="0">
                <a:latin typeface="HY울릉도M" pitchFamily="18" charset="-127"/>
                <a:ea typeface="HY울릉도M" pitchFamily="18" charset="-127"/>
              </a:rPr>
              <a:t>거</a:t>
            </a:r>
            <a:r>
              <a:rPr kumimoji="0" lang="en-US" altLang="ko-KR" sz="1400" dirty="0" smtClean="0">
                <a:latin typeface="HY울릉도M" pitchFamily="18" charset="-127"/>
                <a:ea typeface="HY울릉도M" pitchFamily="18" charset="-127"/>
              </a:rPr>
              <a:t>8346)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altLang="ko-KR" sz="1400" dirty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              ◈ 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출발예정시간 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2022. 11. 15(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화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) 12:00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               ◈ 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문의전화</a:t>
            </a:r>
            <a:r>
              <a:rPr lang="en-US" altLang="ko-KR" sz="1400" dirty="0" smtClean="0">
                <a:latin typeface="HY울릉도M" pitchFamily="18" charset="-127"/>
                <a:ea typeface="HY울릉도M" pitchFamily="18" charset="-127"/>
              </a:rPr>
              <a:t>: 010-3945-0615 </a:t>
            </a:r>
            <a:r>
              <a:rPr lang="ko-KR" altLang="en-US" sz="1400" dirty="0" smtClean="0">
                <a:latin typeface="HY울릉도M" pitchFamily="18" charset="-127"/>
                <a:ea typeface="HY울릉도M" pitchFamily="18" charset="-127"/>
              </a:rPr>
              <a:t>주영수 목사</a:t>
            </a:r>
            <a:r>
              <a:rPr kumimoji="0" lang="en-US" altLang="ko-KR" sz="1200" b="1" dirty="0" smtClean="0">
                <a:solidFill>
                  <a:srgbClr val="C00000"/>
                </a:solidFill>
                <a:latin typeface="궁서" pitchFamily="18" charset="-127"/>
                <a:ea typeface="궁서" pitchFamily="18" charset="-127"/>
              </a:rPr>
              <a:t> </a:t>
            </a:r>
          </a:p>
          <a:p>
            <a:pPr algn="just">
              <a:lnSpc>
                <a:spcPct val="150000"/>
              </a:lnSpc>
              <a:defRPr/>
            </a:pPr>
            <a:endParaRPr lang="en-US" altLang="ko-KR" sz="800" b="1" dirty="0">
              <a:solidFill>
                <a:srgbClr val="C00000"/>
              </a:solidFill>
              <a:latin typeface="궁서" pitchFamily="18" charset="-127"/>
              <a:ea typeface="궁서" pitchFamily="18" charset="-127"/>
            </a:endParaRPr>
          </a:p>
          <a:p>
            <a:pPr algn="just">
              <a:lnSpc>
                <a:spcPct val="150000"/>
              </a:lnSpc>
              <a:defRPr/>
            </a:pPr>
            <a:r>
              <a:rPr kumimoji="0" lang="en-US" altLang="ko-KR" sz="1600" dirty="0" smtClean="0">
                <a:solidFill>
                  <a:srgbClr val="C00000"/>
                </a:solidFill>
                <a:latin typeface="HY울릉도M" pitchFamily="18" charset="-127"/>
                <a:ea typeface="HY울릉도M" pitchFamily="18" charset="-127"/>
              </a:rPr>
              <a:t>     ※ </a:t>
            </a:r>
            <a:r>
              <a:rPr kumimoji="0" lang="ko-KR" altLang="en-US" sz="1600" dirty="0" smtClean="0">
                <a:solidFill>
                  <a:srgbClr val="C00000"/>
                </a:solidFill>
                <a:latin typeface="HY울릉도M" pitchFamily="18" charset="-127"/>
                <a:ea typeface="HY울릉도M" pitchFamily="18" charset="-127"/>
              </a:rPr>
              <a:t>버스좌석 관계로 미리 신청하여 예약해 주시기 바람</a:t>
            </a:r>
            <a:r>
              <a:rPr kumimoji="0" lang="en-US" altLang="ko-KR" sz="1600" dirty="0" smtClean="0">
                <a:solidFill>
                  <a:srgbClr val="C00000"/>
                </a:solidFill>
                <a:latin typeface="HY울릉도M" pitchFamily="18" charset="-127"/>
                <a:ea typeface="HY울릉도M" pitchFamily="18" charset="-127"/>
              </a:rPr>
              <a:t>.</a:t>
            </a:r>
            <a:endParaRPr kumimoji="0" lang="en-US" altLang="ko-KR" sz="1600" dirty="0">
              <a:solidFill>
                <a:srgbClr val="C00000"/>
              </a:solidFill>
              <a:latin typeface="HY울릉도M" pitchFamily="18" charset="-127"/>
              <a:ea typeface="HY울릉도M" pitchFamily="18" charset="-127"/>
            </a:endParaRPr>
          </a:p>
          <a:p>
            <a:pPr>
              <a:lnSpc>
                <a:spcPct val="150000"/>
              </a:lnSpc>
              <a:defRPr/>
            </a:pPr>
            <a:endParaRPr kumimoji="0" lang="en-US" altLang="ko-KR" sz="1400" b="1" dirty="0" smtClean="0">
              <a:solidFill>
                <a:srgbClr val="C00000"/>
              </a:solidFill>
              <a:latin typeface="HY울릉도M" pitchFamily="18" charset="-127"/>
              <a:ea typeface="HY울릉도M" pitchFamily="18" charset="-127"/>
            </a:endParaRPr>
          </a:p>
          <a:p>
            <a:pPr algn="just">
              <a:lnSpc>
                <a:spcPct val="150000"/>
              </a:lnSpc>
              <a:defRPr/>
            </a:pPr>
            <a:endParaRPr kumimoji="0"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17834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125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8</cp:revision>
  <dcterms:created xsi:type="dcterms:W3CDTF">2022-07-06T07:59:16Z</dcterms:created>
  <dcterms:modified xsi:type="dcterms:W3CDTF">2022-11-11T09:58:19Z</dcterms:modified>
</cp:coreProperties>
</file>