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51" r:id="rId2"/>
    <p:sldId id="352" r:id="rId3"/>
    <p:sldId id="287" r:id="rId4"/>
    <p:sldId id="345" r:id="rId5"/>
    <p:sldId id="355" r:id="rId6"/>
    <p:sldId id="336" r:id="rId7"/>
    <p:sldId id="354" r:id="rId8"/>
    <p:sldId id="324" r:id="rId9"/>
  </p:sldIdLst>
  <p:sldSz cx="6858000" cy="9144000" type="screen4x3"/>
  <p:notesSz cx="6889750" cy="10021888"/>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925">
          <p15:clr>
            <a:srgbClr val="A4A3A4"/>
          </p15:clr>
        </p15:guide>
        <p15:guide id="2" pos="2160">
          <p15:clr>
            <a:srgbClr val="A4A3A4"/>
          </p15:clr>
        </p15:guide>
        <p15:guide id="3" orient="horz" pos="1111">
          <p15:clr>
            <a:srgbClr val="A4A3A4"/>
          </p15:clr>
        </p15:guide>
        <p15:guide id="4" pos="166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00FF00"/>
    <a:srgbClr val="FFCC00"/>
    <a:srgbClr val="FF9900"/>
    <a:srgbClr val="0066FF"/>
    <a:srgbClr val="0066CC"/>
    <a:srgbClr val="000099"/>
    <a:srgbClr val="FF00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73" d="100"/>
          <a:sy n="73" d="100"/>
        </p:scale>
        <p:origin x="-3432" y="-360"/>
      </p:cViewPr>
      <p:guideLst>
        <p:guide orient="horz" pos="5692"/>
        <p:guide pos="129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85558" cy="501094"/>
          </a:xfrm>
          <a:prstGeom prst="rect">
            <a:avLst/>
          </a:prstGeom>
        </p:spPr>
        <p:txBody>
          <a:bodyPr vert="horz" lIns="96634" tIns="48317" rIns="96634" bIns="48317" rtlCol="0"/>
          <a:lstStyle>
            <a:lvl1pPr algn="l">
              <a:defRPr sz="1300"/>
            </a:lvl1pPr>
          </a:lstStyle>
          <a:p>
            <a:endParaRPr lang="ko-KR" altLang="en-US"/>
          </a:p>
        </p:txBody>
      </p:sp>
      <p:sp>
        <p:nvSpPr>
          <p:cNvPr id="3" name="날짜 개체 틀 2"/>
          <p:cNvSpPr>
            <a:spLocks noGrp="1"/>
          </p:cNvSpPr>
          <p:nvPr>
            <p:ph type="dt" idx="1"/>
          </p:nvPr>
        </p:nvSpPr>
        <p:spPr>
          <a:xfrm>
            <a:off x="3902597" y="0"/>
            <a:ext cx="2985558" cy="501094"/>
          </a:xfrm>
          <a:prstGeom prst="rect">
            <a:avLst/>
          </a:prstGeom>
        </p:spPr>
        <p:txBody>
          <a:bodyPr vert="horz" lIns="96634" tIns="48317" rIns="96634" bIns="48317" rtlCol="0"/>
          <a:lstStyle>
            <a:lvl1pPr algn="r">
              <a:defRPr sz="1300"/>
            </a:lvl1pPr>
          </a:lstStyle>
          <a:p>
            <a:fld id="{54EBA40F-AF74-4694-B701-CA862A48091A}" type="datetimeFigureOut">
              <a:rPr lang="ko-KR" altLang="en-US" smtClean="0"/>
              <a:t>2022-06-18</a:t>
            </a:fld>
            <a:endParaRPr lang="ko-KR" altLang="en-US"/>
          </a:p>
        </p:txBody>
      </p:sp>
      <p:sp>
        <p:nvSpPr>
          <p:cNvPr id="4" name="슬라이드 이미지 개체 틀 3"/>
          <p:cNvSpPr>
            <a:spLocks noGrp="1" noRot="1" noChangeAspect="1"/>
          </p:cNvSpPr>
          <p:nvPr>
            <p:ph type="sldImg" idx="2"/>
          </p:nvPr>
        </p:nvSpPr>
        <p:spPr>
          <a:xfrm>
            <a:off x="2035175" y="750888"/>
            <a:ext cx="2819400" cy="3759200"/>
          </a:xfrm>
          <a:prstGeom prst="rect">
            <a:avLst/>
          </a:prstGeom>
          <a:noFill/>
          <a:ln w="12700">
            <a:solidFill>
              <a:prstClr val="black"/>
            </a:solidFill>
          </a:ln>
        </p:spPr>
        <p:txBody>
          <a:bodyPr vert="horz" lIns="96634" tIns="48317" rIns="96634" bIns="48317" rtlCol="0" anchor="ctr"/>
          <a:lstStyle/>
          <a:p>
            <a:endParaRPr lang="ko-KR" altLang="en-US"/>
          </a:p>
        </p:txBody>
      </p:sp>
      <p:sp>
        <p:nvSpPr>
          <p:cNvPr id="5" name="슬라이드 노트 개체 틀 4"/>
          <p:cNvSpPr>
            <a:spLocks noGrp="1"/>
          </p:cNvSpPr>
          <p:nvPr>
            <p:ph type="body" sz="quarter" idx="3"/>
          </p:nvPr>
        </p:nvSpPr>
        <p:spPr>
          <a:xfrm>
            <a:off x="688975" y="4760397"/>
            <a:ext cx="5511800" cy="4509850"/>
          </a:xfrm>
          <a:prstGeom prst="rect">
            <a:avLst/>
          </a:prstGeom>
        </p:spPr>
        <p:txBody>
          <a:bodyPr vert="horz" lIns="96634" tIns="48317" rIns="96634" bIns="48317"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519054"/>
            <a:ext cx="2985558" cy="501094"/>
          </a:xfrm>
          <a:prstGeom prst="rect">
            <a:avLst/>
          </a:prstGeom>
        </p:spPr>
        <p:txBody>
          <a:bodyPr vert="horz" lIns="96634" tIns="48317" rIns="96634" bIns="48317" rtlCol="0" anchor="b"/>
          <a:lstStyle>
            <a:lvl1pPr algn="l">
              <a:defRPr sz="1300"/>
            </a:lvl1pPr>
          </a:lstStyle>
          <a:p>
            <a:endParaRPr lang="ko-KR" altLang="en-US"/>
          </a:p>
        </p:txBody>
      </p:sp>
      <p:sp>
        <p:nvSpPr>
          <p:cNvPr id="7" name="슬라이드 번호 개체 틀 6"/>
          <p:cNvSpPr>
            <a:spLocks noGrp="1"/>
          </p:cNvSpPr>
          <p:nvPr>
            <p:ph type="sldNum" sz="quarter" idx="5"/>
          </p:nvPr>
        </p:nvSpPr>
        <p:spPr>
          <a:xfrm>
            <a:off x="3902597" y="9519054"/>
            <a:ext cx="2985558" cy="501094"/>
          </a:xfrm>
          <a:prstGeom prst="rect">
            <a:avLst/>
          </a:prstGeom>
        </p:spPr>
        <p:txBody>
          <a:bodyPr vert="horz" lIns="96634" tIns="48317" rIns="96634" bIns="48317" rtlCol="0" anchor="b"/>
          <a:lstStyle>
            <a:lvl1pPr algn="r">
              <a:defRPr sz="1300"/>
            </a:lvl1pPr>
          </a:lstStyle>
          <a:p>
            <a:fld id="{69E7ABB4-8229-4274-9DB8-439041986C79}" type="slidenum">
              <a:rPr lang="ko-KR" altLang="en-US" smtClean="0"/>
              <a:t>‹#›</a:t>
            </a:fld>
            <a:endParaRPr lang="ko-KR" altLang="en-US"/>
          </a:p>
        </p:txBody>
      </p:sp>
    </p:spTree>
    <p:extLst>
      <p:ext uri="{BB962C8B-B14F-4D97-AF65-F5344CB8AC3E}">
        <p14:creationId xmlns:p14="http://schemas.microsoft.com/office/powerpoint/2010/main" val="383629838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9E7ABB4-8229-4274-9DB8-439041986C79}" type="slidenum">
              <a:rPr lang="ko-KR" altLang="en-US" smtClean="0"/>
              <a:t>2</a:t>
            </a:fld>
            <a:endParaRPr lang="ko-KR" altLang="en-US"/>
          </a:p>
        </p:txBody>
      </p:sp>
    </p:spTree>
    <p:extLst>
      <p:ext uri="{BB962C8B-B14F-4D97-AF65-F5344CB8AC3E}">
        <p14:creationId xmlns:p14="http://schemas.microsoft.com/office/powerpoint/2010/main" val="2659272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9E7ABB4-8229-4274-9DB8-439041986C79}" type="slidenum">
              <a:rPr lang="ko-KR" altLang="en-US" smtClean="0"/>
              <a:t>3</a:t>
            </a:fld>
            <a:endParaRPr lang="ko-KR" altLang="en-US"/>
          </a:p>
        </p:txBody>
      </p:sp>
    </p:spTree>
    <p:extLst>
      <p:ext uri="{BB962C8B-B14F-4D97-AF65-F5344CB8AC3E}">
        <p14:creationId xmlns:p14="http://schemas.microsoft.com/office/powerpoint/2010/main" val="32989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514350" y="2840568"/>
            <a:ext cx="5829300" cy="1960033"/>
          </a:xfrm>
        </p:spPr>
        <p:txBody>
          <a:bodyPr/>
          <a:lstStyle/>
          <a:p>
            <a:r>
              <a:rPr lang="ko-KR" altLang="en-US"/>
              <a:t>마스터 제목 스타일 편집</a:t>
            </a:r>
          </a:p>
        </p:txBody>
      </p:sp>
      <p:sp>
        <p:nvSpPr>
          <p:cNvPr id="3" name="부제목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BC99DCF9-E2E8-40BE-A95A-4630C8106053}" type="datetimeFigureOut">
              <a:rPr lang="ko-KR" altLang="en-US" smtClean="0"/>
              <a:t>2022-06-18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972ED2A5-C19D-4328-889E-1CB9D7B4F4AE}" type="slidenum">
              <a:rPr lang="ko-KR" altLang="en-US" smtClean="0"/>
              <a:t>‹#›</a:t>
            </a:fld>
            <a:endParaRPr lang="ko-KR" altLang="en-US"/>
          </a:p>
        </p:txBody>
      </p:sp>
    </p:spTree>
    <p:extLst>
      <p:ext uri="{BB962C8B-B14F-4D97-AF65-F5344CB8AC3E}">
        <p14:creationId xmlns:p14="http://schemas.microsoft.com/office/powerpoint/2010/main" val="308298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BC99DCF9-E2E8-40BE-A95A-4630C8106053}" type="datetimeFigureOut">
              <a:rPr lang="ko-KR" altLang="en-US" smtClean="0"/>
              <a:t>2022-06-18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972ED2A5-C19D-4328-889E-1CB9D7B4F4AE}" type="slidenum">
              <a:rPr lang="ko-KR" altLang="en-US" smtClean="0"/>
              <a:t>‹#›</a:t>
            </a:fld>
            <a:endParaRPr lang="ko-KR" altLang="en-US"/>
          </a:p>
        </p:txBody>
      </p:sp>
    </p:spTree>
    <p:extLst>
      <p:ext uri="{BB962C8B-B14F-4D97-AF65-F5344CB8AC3E}">
        <p14:creationId xmlns:p14="http://schemas.microsoft.com/office/powerpoint/2010/main" val="2378651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3729037" y="488951"/>
            <a:ext cx="1157288" cy="10401300"/>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257175" y="488951"/>
            <a:ext cx="3357563" cy="10401300"/>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BC99DCF9-E2E8-40BE-A95A-4630C8106053}" type="datetimeFigureOut">
              <a:rPr lang="ko-KR" altLang="en-US" smtClean="0"/>
              <a:t>2022-06-18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972ED2A5-C19D-4328-889E-1CB9D7B4F4AE}" type="slidenum">
              <a:rPr lang="ko-KR" altLang="en-US" smtClean="0"/>
              <a:t>‹#›</a:t>
            </a:fld>
            <a:endParaRPr lang="ko-KR" altLang="en-US"/>
          </a:p>
        </p:txBody>
      </p:sp>
    </p:spTree>
    <p:extLst>
      <p:ext uri="{BB962C8B-B14F-4D97-AF65-F5344CB8AC3E}">
        <p14:creationId xmlns:p14="http://schemas.microsoft.com/office/powerpoint/2010/main" val="587884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BC99DCF9-E2E8-40BE-A95A-4630C8106053}" type="datetimeFigureOut">
              <a:rPr lang="ko-KR" altLang="en-US" smtClean="0"/>
              <a:t>2022-06-18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972ED2A5-C19D-4328-889E-1CB9D7B4F4AE}" type="slidenum">
              <a:rPr lang="ko-KR" altLang="en-US" smtClean="0"/>
              <a:t>‹#›</a:t>
            </a:fld>
            <a:endParaRPr lang="ko-KR" altLang="en-US"/>
          </a:p>
        </p:txBody>
      </p:sp>
    </p:spTree>
    <p:extLst>
      <p:ext uri="{BB962C8B-B14F-4D97-AF65-F5344CB8AC3E}">
        <p14:creationId xmlns:p14="http://schemas.microsoft.com/office/powerpoint/2010/main" val="216219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541735" y="5875867"/>
            <a:ext cx="5829300" cy="1816100"/>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BC99DCF9-E2E8-40BE-A95A-4630C8106053}" type="datetimeFigureOut">
              <a:rPr lang="ko-KR" altLang="en-US" smtClean="0"/>
              <a:t>2022-06-18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972ED2A5-C19D-4328-889E-1CB9D7B4F4AE}" type="slidenum">
              <a:rPr lang="ko-KR" altLang="en-US" smtClean="0"/>
              <a:t>‹#›</a:t>
            </a:fld>
            <a:endParaRPr lang="ko-KR" altLang="en-US"/>
          </a:p>
        </p:txBody>
      </p:sp>
    </p:spTree>
    <p:extLst>
      <p:ext uri="{BB962C8B-B14F-4D97-AF65-F5344CB8AC3E}">
        <p14:creationId xmlns:p14="http://schemas.microsoft.com/office/powerpoint/2010/main" val="1924074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BC99DCF9-E2E8-40BE-A95A-4630C8106053}" type="datetimeFigureOut">
              <a:rPr lang="ko-KR" altLang="en-US" smtClean="0"/>
              <a:t>2022-06-18</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972ED2A5-C19D-4328-889E-1CB9D7B4F4AE}" type="slidenum">
              <a:rPr lang="ko-KR" altLang="en-US" smtClean="0"/>
              <a:t>‹#›</a:t>
            </a:fld>
            <a:endParaRPr lang="ko-KR" altLang="en-US"/>
          </a:p>
        </p:txBody>
      </p:sp>
    </p:spTree>
    <p:extLst>
      <p:ext uri="{BB962C8B-B14F-4D97-AF65-F5344CB8AC3E}">
        <p14:creationId xmlns:p14="http://schemas.microsoft.com/office/powerpoint/2010/main" val="389770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342900" y="366184"/>
            <a:ext cx="6172200" cy="1524000"/>
          </a:xfr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BC99DCF9-E2E8-40BE-A95A-4630C8106053}" type="datetimeFigureOut">
              <a:rPr lang="ko-KR" altLang="en-US" smtClean="0"/>
              <a:t>2022-06-18</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972ED2A5-C19D-4328-889E-1CB9D7B4F4AE}" type="slidenum">
              <a:rPr lang="ko-KR" altLang="en-US" smtClean="0"/>
              <a:t>‹#›</a:t>
            </a:fld>
            <a:endParaRPr lang="ko-KR" altLang="en-US"/>
          </a:p>
        </p:txBody>
      </p:sp>
    </p:spTree>
    <p:extLst>
      <p:ext uri="{BB962C8B-B14F-4D97-AF65-F5344CB8AC3E}">
        <p14:creationId xmlns:p14="http://schemas.microsoft.com/office/powerpoint/2010/main" val="1908802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BC99DCF9-E2E8-40BE-A95A-4630C8106053}" type="datetimeFigureOut">
              <a:rPr lang="ko-KR" altLang="en-US" smtClean="0"/>
              <a:t>2022-06-18</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972ED2A5-C19D-4328-889E-1CB9D7B4F4AE}" type="slidenum">
              <a:rPr lang="ko-KR" altLang="en-US" smtClean="0"/>
              <a:t>‹#›</a:t>
            </a:fld>
            <a:endParaRPr lang="ko-KR" altLang="en-US"/>
          </a:p>
        </p:txBody>
      </p:sp>
    </p:spTree>
    <p:extLst>
      <p:ext uri="{BB962C8B-B14F-4D97-AF65-F5344CB8AC3E}">
        <p14:creationId xmlns:p14="http://schemas.microsoft.com/office/powerpoint/2010/main" val="605028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BC99DCF9-E2E8-40BE-A95A-4630C8106053}" type="datetimeFigureOut">
              <a:rPr lang="ko-KR" altLang="en-US" smtClean="0"/>
              <a:t>2022-06-18</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972ED2A5-C19D-4328-889E-1CB9D7B4F4AE}" type="slidenum">
              <a:rPr lang="ko-KR" altLang="en-US" smtClean="0"/>
              <a:t>‹#›</a:t>
            </a:fld>
            <a:endParaRPr lang="ko-KR" altLang="en-US"/>
          </a:p>
        </p:txBody>
      </p:sp>
    </p:spTree>
    <p:extLst>
      <p:ext uri="{BB962C8B-B14F-4D97-AF65-F5344CB8AC3E}">
        <p14:creationId xmlns:p14="http://schemas.microsoft.com/office/powerpoint/2010/main" val="263849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342900" y="364067"/>
            <a:ext cx="2256235" cy="154940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BC99DCF9-E2E8-40BE-A95A-4630C8106053}" type="datetimeFigureOut">
              <a:rPr lang="ko-KR" altLang="en-US" smtClean="0"/>
              <a:t>2022-06-18</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972ED2A5-C19D-4328-889E-1CB9D7B4F4AE}" type="slidenum">
              <a:rPr lang="ko-KR" altLang="en-US" smtClean="0"/>
              <a:t>‹#›</a:t>
            </a:fld>
            <a:endParaRPr lang="ko-KR" altLang="en-US"/>
          </a:p>
        </p:txBody>
      </p:sp>
    </p:spTree>
    <p:extLst>
      <p:ext uri="{BB962C8B-B14F-4D97-AF65-F5344CB8AC3E}">
        <p14:creationId xmlns:p14="http://schemas.microsoft.com/office/powerpoint/2010/main" val="3977863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344216" y="6400800"/>
            <a:ext cx="4114800" cy="755651"/>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BC99DCF9-E2E8-40BE-A95A-4630C8106053}" type="datetimeFigureOut">
              <a:rPr lang="ko-KR" altLang="en-US" smtClean="0"/>
              <a:t>2022-06-18</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972ED2A5-C19D-4328-889E-1CB9D7B4F4AE}" type="slidenum">
              <a:rPr lang="ko-KR" altLang="en-US" smtClean="0"/>
              <a:t>‹#›</a:t>
            </a:fld>
            <a:endParaRPr lang="ko-KR" altLang="en-US"/>
          </a:p>
        </p:txBody>
      </p:sp>
    </p:spTree>
    <p:extLst>
      <p:ext uri="{BB962C8B-B14F-4D97-AF65-F5344CB8AC3E}">
        <p14:creationId xmlns:p14="http://schemas.microsoft.com/office/powerpoint/2010/main" val="2254834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BC99DCF9-E2E8-40BE-A95A-4630C8106053}" type="datetimeFigureOut">
              <a:rPr lang="ko-KR" altLang="en-US" smtClean="0"/>
              <a:t>2022-06-18</a:t>
            </a:fld>
            <a:endParaRPr lang="ko-KR" altLang="en-US"/>
          </a:p>
        </p:txBody>
      </p:sp>
      <p:sp>
        <p:nvSpPr>
          <p:cNvPr id="5" name="바닥글 개체 틀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972ED2A5-C19D-4328-889E-1CB9D7B4F4AE}" type="slidenum">
              <a:rPr lang="ko-KR" altLang="en-US" smtClean="0"/>
              <a:t>‹#›</a:t>
            </a:fld>
            <a:endParaRPr lang="ko-KR" altLang="en-US"/>
          </a:p>
        </p:txBody>
      </p:sp>
    </p:spTree>
    <p:extLst>
      <p:ext uri="{BB962C8B-B14F-4D97-AF65-F5344CB8AC3E}">
        <p14:creationId xmlns:p14="http://schemas.microsoft.com/office/powerpoint/2010/main" val="503187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jpe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6.jpeg"/><Relationship Id="rId5" Type="http://schemas.openxmlformats.org/officeDocument/2006/relationships/image" Target="../media/image11.png"/><Relationship Id="rId15" Type="http://schemas.openxmlformats.org/officeDocument/2006/relationships/image" Target="../media/image20.jpeg"/><Relationship Id="rId10" Type="http://schemas.openxmlformats.org/officeDocument/2006/relationships/image" Target="../media/image15.jpeg"/><Relationship Id="rId4" Type="http://schemas.microsoft.com/office/2007/relationships/hdphoto" Target="../media/hdphoto2.wdp"/><Relationship Id="rId9" Type="http://schemas.openxmlformats.org/officeDocument/2006/relationships/image" Target="../media/image14.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jpeg"/><Relationship Id="rId3" Type="http://schemas.openxmlformats.org/officeDocument/2006/relationships/image" Target="../media/image23.png"/><Relationship Id="rId21" Type="http://schemas.openxmlformats.org/officeDocument/2006/relationships/image" Target="../media/image40.jpeg"/><Relationship Id="rId7" Type="http://schemas.openxmlformats.org/officeDocument/2006/relationships/image" Target="../media/image26.pn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jpeg"/><Relationship Id="rId19" Type="http://schemas.openxmlformats.org/officeDocument/2006/relationships/image" Target="../media/image38.jpeg"/><Relationship Id="rId4" Type="http://schemas.microsoft.com/office/2007/relationships/hdphoto" Target="../media/hdphoto4.wdp"/><Relationship Id="rId9" Type="http://schemas.openxmlformats.org/officeDocument/2006/relationships/image" Target="../media/image28.jpeg"/><Relationship Id="rId14" Type="http://schemas.openxmlformats.org/officeDocument/2006/relationships/image" Target="../media/image33.jpeg"/><Relationship Id="rId22" Type="http://schemas.openxmlformats.org/officeDocument/2006/relationships/image" Target="../media/image41.jpeg"/></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jpe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jpeg"/><Relationship Id="rId12" Type="http://schemas.openxmlformats.org/officeDocument/2006/relationships/image" Target="../media/image53.png"/><Relationship Id="rId17" Type="http://schemas.openxmlformats.org/officeDocument/2006/relationships/image" Target="../media/image58.jpeg"/><Relationship Id="rId2" Type="http://schemas.openxmlformats.org/officeDocument/2006/relationships/image" Target="../media/image43.jpeg"/><Relationship Id="rId16" Type="http://schemas.openxmlformats.org/officeDocument/2006/relationships/image" Target="../media/image57.jpeg"/><Relationship Id="rId20"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jpeg"/><Relationship Id="rId5" Type="http://schemas.openxmlformats.org/officeDocument/2006/relationships/image" Target="../media/image46.jpeg"/><Relationship Id="rId15" Type="http://schemas.openxmlformats.org/officeDocument/2006/relationships/image" Target="../media/image56.png"/><Relationship Id="rId23" Type="http://schemas.openxmlformats.org/officeDocument/2006/relationships/image" Target="../media/image64.jpe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jpe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5.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70.emf"/><Relationship Id="rId39" Type="http://schemas.openxmlformats.org/officeDocument/2006/relationships/image" Target="../media/image83.png"/><Relationship Id="rId21" Type="http://schemas.openxmlformats.org/officeDocument/2006/relationships/image" Target="../media/image64.jpeg"/><Relationship Id="rId34" Type="http://schemas.openxmlformats.org/officeDocument/2006/relationships/image" Target="../media/image78.png"/><Relationship Id="rId42" Type="http://schemas.openxmlformats.org/officeDocument/2006/relationships/image" Target="../media/image86.jpeg"/><Relationship Id="rId7" Type="http://schemas.openxmlformats.org/officeDocument/2006/relationships/image" Target="../media/image49.png"/><Relationship Id="rId2" Type="http://schemas.openxmlformats.org/officeDocument/2006/relationships/image" Target="../media/image66.png"/><Relationship Id="rId16" Type="http://schemas.openxmlformats.org/officeDocument/2006/relationships/image" Target="../media/image59.jpeg"/><Relationship Id="rId20" Type="http://schemas.openxmlformats.org/officeDocument/2006/relationships/image" Target="../media/image63.png"/><Relationship Id="rId29" Type="http://schemas.openxmlformats.org/officeDocument/2006/relationships/image" Target="../media/image73.jpeg"/><Relationship Id="rId41"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4.png"/><Relationship Id="rId24" Type="http://schemas.openxmlformats.org/officeDocument/2006/relationships/image" Target="../media/image68.png"/><Relationship Id="rId32" Type="http://schemas.openxmlformats.org/officeDocument/2006/relationships/image" Target="../media/image76.jpeg"/><Relationship Id="rId37" Type="http://schemas.openxmlformats.org/officeDocument/2006/relationships/image" Target="../media/image81.jpeg"/><Relationship Id="rId40" Type="http://schemas.openxmlformats.org/officeDocument/2006/relationships/image" Target="../media/image84.jpeg"/><Relationship Id="rId5" Type="http://schemas.openxmlformats.org/officeDocument/2006/relationships/image" Target="../media/image47.png"/><Relationship Id="rId15" Type="http://schemas.openxmlformats.org/officeDocument/2006/relationships/image" Target="../media/image58.jpeg"/><Relationship Id="rId23" Type="http://schemas.openxmlformats.org/officeDocument/2006/relationships/image" Target="../media/image67.png"/><Relationship Id="rId28" Type="http://schemas.openxmlformats.org/officeDocument/2006/relationships/image" Target="../media/image72.png"/><Relationship Id="rId36" Type="http://schemas.openxmlformats.org/officeDocument/2006/relationships/image" Target="../media/image80.jpeg"/><Relationship Id="rId10" Type="http://schemas.openxmlformats.org/officeDocument/2006/relationships/image" Target="../media/image53.png"/><Relationship Id="rId19" Type="http://schemas.openxmlformats.org/officeDocument/2006/relationships/image" Target="../media/image62.png"/><Relationship Id="rId31" Type="http://schemas.openxmlformats.org/officeDocument/2006/relationships/image" Target="../media/image75.png"/><Relationship Id="rId44" Type="http://schemas.openxmlformats.org/officeDocument/2006/relationships/image" Target="../media/image88.emf"/><Relationship Id="rId4" Type="http://schemas.openxmlformats.org/officeDocument/2006/relationships/image" Target="../media/image46.jpeg"/><Relationship Id="rId9" Type="http://schemas.openxmlformats.org/officeDocument/2006/relationships/image" Target="../media/image52.png"/><Relationship Id="rId14" Type="http://schemas.openxmlformats.org/officeDocument/2006/relationships/image" Target="../media/image57.jpeg"/><Relationship Id="rId22" Type="http://schemas.openxmlformats.org/officeDocument/2006/relationships/image" Target="../media/image65.jpeg"/><Relationship Id="rId27" Type="http://schemas.openxmlformats.org/officeDocument/2006/relationships/image" Target="../media/image71.jpeg"/><Relationship Id="rId30" Type="http://schemas.openxmlformats.org/officeDocument/2006/relationships/image" Target="../media/image74.png"/><Relationship Id="rId35" Type="http://schemas.openxmlformats.org/officeDocument/2006/relationships/image" Target="../media/image79.png"/><Relationship Id="rId43" Type="http://schemas.openxmlformats.org/officeDocument/2006/relationships/image" Target="../media/image87.png"/><Relationship Id="rId8" Type="http://schemas.openxmlformats.org/officeDocument/2006/relationships/image" Target="../media/image50.png"/><Relationship Id="rId3" Type="http://schemas.openxmlformats.org/officeDocument/2006/relationships/image" Target="../media/image45.jpe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9.jpeg"/><Relationship Id="rId33" Type="http://schemas.openxmlformats.org/officeDocument/2006/relationships/image" Target="../media/image77.png"/><Relationship Id="rId38"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18" Type="http://schemas.openxmlformats.org/officeDocument/2006/relationships/image" Target="../media/image111.jpeg"/><Relationship Id="rId3" Type="http://schemas.microsoft.com/office/2007/relationships/hdphoto" Target="../media/hdphoto5.wdp"/><Relationship Id="rId21" Type="http://schemas.openxmlformats.org/officeDocument/2006/relationships/image" Target="../media/image114.png"/><Relationship Id="rId7" Type="http://schemas.openxmlformats.org/officeDocument/2006/relationships/image" Target="../media/image100.jpeg"/><Relationship Id="rId12" Type="http://schemas.openxmlformats.org/officeDocument/2006/relationships/image" Target="../media/image105.jpeg"/><Relationship Id="rId17" Type="http://schemas.openxmlformats.org/officeDocument/2006/relationships/image" Target="../media/image110.jpeg"/><Relationship Id="rId2" Type="http://schemas.openxmlformats.org/officeDocument/2006/relationships/image" Target="../media/image96.jpeg"/><Relationship Id="rId16" Type="http://schemas.openxmlformats.org/officeDocument/2006/relationships/image" Target="../media/image109.jpeg"/><Relationship Id="rId20"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png"/><Relationship Id="rId5" Type="http://schemas.openxmlformats.org/officeDocument/2006/relationships/image" Target="../media/image98.jpeg"/><Relationship Id="rId15" Type="http://schemas.openxmlformats.org/officeDocument/2006/relationships/image" Target="../media/image108.jpeg"/><Relationship Id="rId23" Type="http://schemas.openxmlformats.org/officeDocument/2006/relationships/image" Target="../media/image29.jpeg"/><Relationship Id="rId10" Type="http://schemas.openxmlformats.org/officeDocument/2006/relationships/image" Target="../media/image103.jpeg"/><Relationship Id="rId19" Type="http://schemas.openxmlformats.org/officeDocument/2006/relationships/image" Target="../media/image112.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 Id="rId22"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1"/>
            <a:ext cx="6858000" cy="9003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pic>
        <p:nvPicPr>
          <p:cNvPr id="5" name="Picture 9" descr="미 전문가 &quot;한국 혼란, 한미동맹에 영향&quot;"/>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104" r="918"/>
          <a:stretch/>
        </p:blipFill>
        <p:spPr bwMode="auto">
          <a:xfrm>
            <a:off x="-5560" y="0"/>
            <a:ext cx="6863560" cy="39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U\Desktop\캡처.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09" b="100000" l="0" r="100000">
                        <a14:foregroundMark x1="9336" y1="17060" x2="9336" y2="17060"/>
                        <a14:foregroundMark x1="18880" y1="20804" x2="18880" y2="20804"/>
                        <a14:foregroundMark x1="10373" y1="17892" x2="10373" y2="17892"/>
                        <a14:foregroundMark x1="5498" y1="18031" x2="5498" y2="18031"/>
                        <a14:foregroundMark x1="12656" y1="15534" x2="12656" y2="15534"/>
                        <a14:foregroundMark x1="25311" y1="21082" x2="25726" y2="21082"/>
                        <a14:foregroundMark x1="21266" y1="25520" x2="21266" y2="25520"/>
                        <a14:foregroundMark x1="16805" y1="18308" x2="16805" y2="18308"/>
                        <a14:foregroundMark x1="35166" y1="20666" x2="35166" y2="20666"/>
                        <a14:foregroundMark x1="39834" y1="27462" x2="39834" y2="27462"/>
                        <a14:foregroundMark x1="31328" y1="20804" x2="31846" y2="21082"/>
                        <a14:foregroundMark x1="50934" y1="21914" x2="50934" y2="21914"/>
                        <a14:foregroundMark x1="42946" y1="13870" x2="42946" y2="13870"/>
                        <a14:foregroundMark x1="62967" y1="26907" x2="62967" y2="26907"/>
                        <a14:foregroundMark x1="56224" y1="25381" x2="56224" y2="25381"/>
                        <a14:foregroundMark x1="65353" y1="19001" x2="65353" y2="19001"/>
                        <a14:foregroundMark x1="58817" y1="19140" x2="59336" y2="19001"/>
                        <a14:foregroundMark x1="48237" y1="19417" x2="48444" y2="19972"/>
                        <a14:foregroundMark x1="46058" y1="17198" x2="46058" y2="17198"/>
                        <a14:foregroundMark x1="48444" y1="25520" x2="48444" y2="25520"/>
                        <a14:foregroundMark x1="49689" y1="30652" x2="50207" y2="30652"/>
                        <a14:foregroundMark x1="63900" y1="32455" x2="63900" y2="32455"/>
                        <a14:foregroundMark x1="70332" y1="34951" x2="70954" y2="34813"/>
                        <a14:foregroundMark x1="71266" y1="25520" x2="71266" y2="25520"/>
                        <a14:foregroundMark x1="72407" y1="19001" x2="72718" y2="18031"/>
                        <a14:foregroundMark x1="73340" y1="15118" x2="73340" y2="15118"/>
                        <a14:foregroundMark x1="87241" y1="27878" x2="87241" y2="27878"/>
                        <a14:foregroundMark x1="77490" y1="22607" x2="77490" y2="22607"/>
                        <a14:foregroundMark x1="75622" y1="15673" x2="75622" y2="15673"/>
                        <a14:foregroundMark x1="79046" y1="32455" x2="79046" y2="32455"/>
                        <a14:foregroundMark x1="89108" y1="32455" x2="89108" y2="32455"/>
                        <a14:foregroundMark x1="92635" y1="23578" x2="92635" y2="23578"/>
                        <a14:foregroundMark x1="93257" y1="17198" x2="93257" y2="17198"/>
                        <a14:foregroundMark x1="87033" y1="18585" x2="87033" y2="18585"/>
                        <a14:foregroundMark x1="82469" y1="23578" x2="82469" y2="23578"/>
                        <a14:foregroundMark x1="78734" y1="36893" x2="78734" y2="36893"/>
                        <a14:foregroundMark x1="77282" y1="38835" x2="77282" y2="38835"/>
                        <a14:foregroundMark x1="76660" y1="34951" x2="77178" y2="32871"/>
                        <a14:foregroundMark x1="77178" y1="31761" x2="77178" y2="30929"/>
                        <a14:foregroundMark x1="76660" y1="28294" x2="76660" y2="28294"/>
                        <a14:foregroundMark x1="76660" y1="24133" x2="77801" y2="22330"/>
                        <a14:foregroundMark x1="80705" y1="19556" x2="80705" y2="19556"/>
                        <a14:foregroundMark x1="86618" y1="20804" x2="87344" y2="20804"/>
                        <a14:foregroundMark x1="91183" y1="23162" x2="91183" y2="23162"/>
                        <a14:foregroundMark x1="98755" y1="25936" x2="98755" y2="25936"/>
                        <a14:foregroundMark x1="96162" y1="18031" x2="96162" y2="18031"/>
                        <a14:foregroundMark x1="93776" y1="15534" x2="93776" y2="15534"/>
                        <a14:foregroundMark x1="34544" y1="23162" x2="34855" y2="21359"/>
                        <a14:foregroundMark x1="98237" y1="35645" x2="98237" y2="35645"/>
                        <a14:foregroundMark x1="19502" y1="21914" x2="19502" y2="21914"/>
                        <a14:foregroundMark x1="7261" y1="18308" x2="7261" y2="18308"/>
                        <a14:foregroundMark x1="830" y1="18585" x2="830" y2="18585"/>
                        <a14:foregroundMark x1="4046" y1="18585" x2="4046" y2="18585"/>
                        <a14:foregroundMark x1="12033" y1="13592" x2="12033" y2="13592"/>
                        <a14:foregroundMark x1="55809" y1="98613" x2="55809" y2="98613"/>
                        <a14:foregroundMark x1="21888" y1="97920" x2="22718" y2="97920"/>
                      </a14:backgroundRemoval>
                    </a14:imgEffect>
                  </a14:imgLayer>
                </a14:imgProps>
              </a:ext>
              <a:ext uri="{28A0092B-C50C-407E-A947-70E740481C1C}">
                <a14:useLocalDpi xmlns:a14="http://schemas.microsoft.com/office/drawing/2010/main" val="0"/>
              </a:ext>
            </a:extLst>
          </a:blip>
          <a:srcRect l="7026" t="-1" r="7377" b="505"/>
          <a:stretch/>
        </p:blipFill>
        <p:spPr bwMode="auto">
          <a:xfrm>
            <a:off x="-5560" y="2843808"/>
            <a:ext cx="6863560" cy="61926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Desktop\그림1.png"/>
          <p:cNvPicPr>
            <a:picLocks noChangeAspect="1" noChangeArrowheads="1"/>
          </p:cNvPicPr>
          <p:nvPr/>
        </p:nvPicPr>
        <p:blipFill rotWithShape="1">
          <a:blip r:embed="rId5">
            <a:extLst>
              <a:ext uri="{28A0092B-C50C-407E-A947-70E740481C1C}">
                <a14:useLocalDpi xmlns:a14="http://schemas.microsoft.com/office/drawing/2010/main" val="0"/>
              </a:ext>
            </a:extLst>
          </a:blip>
          <a:srcRect l="5209" t="-1" r="6757" b="43802"/>
          <a:stretch/>
        </p:blipFill>
        <p:spPr bwMode="auto">
          <a:xfrm>
            <a:off x="0" y="9036496"/>
            <a:ext cx="6858000" cy="1795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U\Desktop\그림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0637" y="119274"/>
            <a:ext cx="1664425" cy="53168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U\Desktop\111.png"/>
          <p:cNvPicPr>
            <a:picLocks noChangeAspect="1" noChangeArrowheads="1"/>
          </p:cNvPicPr>
          <p:nvPr/>
        </p:nvPicPr>
        <p:blipFill rotWithShape="1">
          <a:blip r:embed="rId7">
            <a:extLst>
              <a:ext uri="{28A0092B-C50C-407E-A947-70E740481C1C}">
                <a14:useLocalDpi xmlns:a14="http://schemas.microsoft.com/office/drawing/2010/main" val="0"/>
              </a:ext>
            </a:extLst>
          </a:blip>
          <a:srcRect l="4370" t="20020" r="4774" b="28805"/>
          <a:stretch/>
        </p:blipFill>
        <p:spPr bwMode="auto">
          <a:xfrm>
            <a:off x="572051" y="2171920"/>
            <a:ext cx="5657806" cy="677284"/>
          </a:xfrm>
          <a:prstGeom prst="rect">
            <a:avLst/>
          </a:prstGeom>
          <a:noFill/>
          <a:extLst>
            <a:ext uri="{909E8E84-426E-40DD-AFC4-6F175D3DCCD1}">
              <a14:hiddenFill xmlns:a14="http://schemas.microsoft.com/office/drawing/2010/main">
                <a:solidFill>
                  <a:srgbClr val="FFFFFF"/>
                </a:solidFill>
              </a14:hiddenFill>
            </a:ext>
          </a:extLst>
        </p:spPr>
      </p:pic>
      <p:sp>
        <p:nvSpPr>
          <p:cNvPr id="10" name="직사각형 9"/>
          <p:cNvSpPr/>
          <p:nvPr/>
        </p:nvSpPr>
        <p:spPr>
          <a:xfrm>
            <a:off x="0" y="1619672"/>
            <a:ext cx="6858000"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endParaRPr kumimoji="0" lang="en-US" altLang="ko-KR" sz="2400" b="1" spc="50" dirty="0">
              <a:ln w="11430">
                <a:noFill/>
              </a:ln>
              <a:solidFill>
                <a:srgbClr val="0000FF"/>
              </a:solidFill>
              <a:effectLst>
                <a:outerShdw blurRad="76200" dist="50800" dir="5400000" algn="tl" rotWithShape="0">
                  <a:srgbClr val="000000">
                    <a:alpha val="65000"/>
                  </a:srgbClr>
                </a:outerShdw>
              </a:effectLst>
              <a:latin typeface="HY헤드라인M" pitchFamily="18" charset="-127"/>
              <a:ea typeface="HY헤드라인M" pitchFamily="18" charset="-127"/>
            </a:endParaRPr>
          </a:p>
          <a:p>
            <a:pPr algn="ctr" fontAlgn="auto">
              <a:spcBef>
                <a:spcPts val="0"/>
              </a:spcBef>
              <a:spcAft>
                <a:spcPts val="0"/>
              </a:spcAft>
              <a:defRPr/>
            </a:pPr>
            <a:endParaRPr lang="en-US" altLang="ko-KR" sz="2400" b="1" spc="50" dirty="0">
              <a:ln w="11430">
                <a:noFill/>
              </a:ln>
              <a:solidFill>
                <a:srgbClr val="0000FF"/>
              </a:solidFill>
              <a:effectLst>
                <a:outerShdw blurRad="76200" dist="50800" dir="5400000" algn="tl" rotWithShape="0">
                  <a:srgbClr val="000000">
                    <a:alpha val="65000"/>
                  </a:srgbClr>
                </a:outerShdw>
              </a:effectLst>
              <a:latin typeface="HY헤드라인M" pitchFamily="18" charset="-127"/>
              <a:ea typeface="HY헤드라인M" pitchFamily="18" charset="-127"/>
            </a:endParaRPr>
          </a:p>
          <a:p>
            <a:pPr algn="ctr" fontAlgn="auto">
              <a:spcBef>
                <a:spcPts val="0"/>
              </a:spcBef>
              <a:spcAft>
                <a:spcPts val="0"/>
              </a:spcAft>
              <a:defRPr/>
            </a:pPr>
            <a:r>
              <a:rPr kumimoji="0" lang="ko-KR" altLang="en-US" sz="2800" b="1" spc="50" dirty="0" smtClean="0">
                <a:ln w="11430">
                  <a:noFill/>
                </a:ln>
                <a:solidFill>
                  <a:srgbClr val="0000FF"/>
                </a:solidFill>
                <a:effectLst>
                  <a:outerShdw blurRad="76200" dist="50800" dir="5400000" algn="tl" rotWithShape="0">
                    <a:srgbClr val="000000">
                      <a:alpha val="65000"/>
                    </a:srgbClr>
                  </a:outerShdw>
                </a:effectLst>
                <a:latin typeface="HY헤드라인M" pitchFamily="18" charset="-127"/>
                <a:ea typeface="HY헤드라인M" pitchFamily="18" charset="-127"/>
              </a:rPr>
              <a:t>제</a:t>
            </a:r>
            <a:r>
              <a:rPr kumimoji="0" lang="en-US" altLang="ko-KR" sz="2800" b="1" spc="50" dirty="0" smtClean="0">
                <a:ln w="11430">
                  <a:noFill/>
                </a:ln>
                <a:solidFill>
                  <a:srgbClr val="0000FF"/>
                </a:solidFill>
                <a:effectLst>
                  <a:outerShdw blurRad="76200" dist="50800" dir="5400000" algn="tl" rotWithShape="0">
                    <a:srgbClr val="000000">
                      <a:alpha val="65000"/>
                    </a:srgbClr>
                  </a:outerShdw>
                </a:effectLst>
                <a:latin typeface="HY헤드라인M" pitchFamily="18" charset="-127"/>
                <a:ea typeface="HY헤드라인M" pitchFamily="18" charset="-127"/>
              </a:rPr>
              <a:t>6</a:t>
            </a:r>
            <a:r>
              <a:rPr kumimoji="0" lang="ko-KR" altLang="en-US" sz="2800" b="1" spc="50" dirty="0" smtClean="0">
                <a:ln w="11430">
                  <a:noFill/>
                </a:ln>
                <a:solidFill>
                  <a:srgbClr val="0000FF"/>
                </a:solidFill>
                <a:effectLst>
                  <a:outerShdw blurRad="76200" dist="50800" dir="5400000" algn="tl" rotWithShape="0">
                    <a:srgbClr val="000000">
                      <a:alpha val="65000"/>
                    </a:srgbClr>
                  </a:outerShdw>
                </a:effectLst>
                <a:latin typeface="HY헤드라인M" pitchFamily="18" charset="-127"/>
                <a:ea typeface="HY헤드라인M" pitchFamily="18" charset="-127"/>
              </a:rPr>
              <a:t>차 </a:t>
            </a:r>
            <a:r>
              <a:rPr lang="en-US" altLang="ko-KR" sz="2800" b="1" spc="50" dirty="0" smtClean="0">
                <a:ln w="11430">
                  <a:noFill/>
                </a:ln>
                <a:solidFill>
                  <a:srgbClr val="0000FF"/>
                </a:solidFill>
                <a:effectLst>
                  <a:outerShdw blurRad="76200" dist="50800" dir="5400000" algn="tl" rotWithShape="0">
                    <a:srgbClr val="000000">
                      <a:alpha val="65000"/>
                    </a:srgbClr>
                  </a:outerShdw>
                </a:effectLst>
                <a:latin typeface="HY헤드라인M" pitchFamily="18" charset="-127"/>
                <a:ea typeface="HY헤드라인M" pitchFamily="18" charset="-127"/>
              </a:rPr>
              <a:t>(2022 </a:t>
            </a:r>
            <a:r>
              <a:rPr lang="ko-KR" altLang="en-US" sz="2800" b="1" spc="50" dirty="0" smtClean="0">
                <a:ln w="11430">
                  <a:noFill/>
                </a:ln>
                <a:solidFill>
                  <a:srgbClr val="0000FF"/>
                </a:solidFill>
                <a:effectLst>
                  <a:outerShdw blurRad="76200" dist="50800" dir="5400000" algn="tl" rotWithShape="0">
                    <a:srgbClr val="000000">
                      <a:alpha val="65000"/>
                    </a:srgbClr>
                  </a:outerShdw>
                </a:effectLst>
                <a:latin typeface="HY헤드라인M" pitchFamily="18" charset="-127"/>
                <a:ea typeface="HY헤드라인M" pitchFamily="18" charset="-127"/>
              </a:rPr>
              <a:t>상반기</a:t>
            </a:r>
            <a:r>
              <a:rPr lang="en-US" altLang="ko-KR" sz="2800" b="1" spc="50" dirty="0" smtClean="0">
                <a:ln w="11430">
                  <a:noFill/>
                </a:ln>
                <a:solidFill>
                  <a:srgbClr val="0000FF"/>
                </a:solidFill>
                <a:effectLst>
                  <a:outerShdw blurRad="76200" dist="50800" dir="5400000" algn="tl" rotWithShape="0">
                    <a:srgbClr val="000000">
                      <a:alpha val="65000"/>
                    </a:srgbClr>
                  </a:outerShdw>
                </a:effectLst>
                <a:latin typeface="HY헤드라인M" pitchFamily="18" charset="-127"/>
                <a:ea typeface="HY헤드라인M" pitchFamily="18" charset="-127"/>
              </a:rPr>
              <a:t>)</a:t>
            </a:r>
            <a:endParaRPr kumimoji="0" lang="en-US" altLang="ko-KR" sz="2800" b="1" spc="50" dirty="0">
              <a:ln w="11430">
                <a:noFill/>
              </a:ln>
              <a:solidFill>
                <a:srgbClr val="0000FF"/>
              </a:solidFill>
              <a:effectLst>
                <a:outerShdw blurRad="76200" dist="50800" dir="5400000" algn="tl" rotWithShape="0">
                  <a:srgbClr val="000000">
                    <a:alpha val="65000"/>
                  </a:srgbClr>
                </a:outerShdw>
              </a:effectLst>
              <a:latin typeface="HY헤드라인M" pitchFamily="18" charset="-127"/>
              <a:ea typeface="HY헤드라인M" pitchFamily="18" charset="-127"/>
            </a:endParaRPr>
          </a:p>
          <a:p>
            <a:pPr algn="ctr" fontAlgn="auto">
              <a:spcBef>
                <a:spcPts val="0"/>
              </a:spcBef>
              <a:spcAft>
                <a:spcPts val="0"/>
              </a:spcAft>
              <a:defRPr/>
            </a:pPr>
            <a:r>
              <a:rPr kumimoji="0" lang="ko-KR" altLang="en-US" sz="4800" b="1" spc="50" dirty="0">
                <a:ln w="11430">
                  <a:noFill/>
                </a:ln>
                <a:solidFill>
                  <a:srgbClr val="C00000"/>
                </a:solidFill>
                <a:effectLst>
                  <a:outerShdw blurRad="76200" dist="50800" dir="5400000" algn="tl" rotWithShape="0">
                    <a:srgbClr val="000000">
                      <a:alpha val="65000"/>
                    </a:srgbClr>
                  </a:outerShdw>
                </a:effectLst>
                <a:latin typeface="HY헤드라인M" pitchFamily="18" charset="-127"/>
                <a:ea typeface="HY헤드라인M" pitchFamily="18" charset="-127"/>
              </a:rPr>
              <a:t> </a:t>
            </a:r>
            <a:endParaRPr kumimoji="0" lang="en-US" altLang="ko-KR" sz="4800" b="1" spc="50" dirty="0">
              <a:ln w="11430">
                <a:noFill/>
              </a:ln>
              <a:solidFill>
                <a:srgbClr val="C00000"/>
              </a:solidFill>
              <a:effectLst>
                <a:outerShdw blurRad="76200" dist="50800" dir="5400000" algn="tl" rotWithShape="0">
                  <a:srgbClr val="000000">
                    <a:alpha val="65000"/>
                  </a:srgbClr>
                </a:outerShdw>
              </a:effectLst>
              <a:latin typeface="HY헤드라인M" pitchFamily="18" charset="-127"/>
              <a:ea typeface="HY헤드라인M" pitchFamily="18" charset="-127"/>
            </a:endParaRPr>
          </a:p>
        </p:txBody>
      </p:sp>
      <p:sp>
        <p:nvSpPr>
          <p:cNvPr id="11" name="직사각형 10"/>
          <p:cNvSpPr/>
          <p:nvPr/>
        </p:nvSpPr>
        <p:spPr>
          <a:xfrm>
            <a:off x="0" y="2771800"/>
            <a:ext cx="685800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ln w="3175" cmpd="sng">
                  <a:solidFill>
                    <a:srgbClr val="FFFFFF"/>
                  </a:solidFill>
                  <a:prstDash val="solid"/>
                </a:ln>
                <a:solidFill>
                  <a:srgbClr val="FFFFFF"/>
                </a:solidFill>
                <a:effectLst>
                  <a:glow rad="139700">
                    <a:schemeClr val="tx1">
                      <a:alpha val="40000"/>
                    </a:schemeClr>
                  </a:glow>
                  <a:outerShdw blurRad="63500" dir="3600000" algn="tl" rotWithShape="0">
                    <a:srgbClr val="000000">
                      <a:alpha val="70000"/>
                    </a:srgbClr>
                  </a:outerShdw>
                </a:effectLst>
              </a:rPr>
              <a:t>THE 6</a:t>
            </a:r>
            <a:r>
              <a:rPr lang="en-US" altLang="ko-KR" b="1" baseline="30000" dirty="0" smtClean="0">
                <a:ln w="3175" cmpd="sng">
                  <a:solidFill>
                    <a:srgbClr val="FFFFFF"/>
                  </a:solidFill>
                  <a:prstDash val="solid"/>
                </a:ln>
                <a:solidFill>
                  <a:srgbClr val="FFFFFF"/>
                </a:solidFill>
                <a:effectLst>
                  <a:glow rad="139700">
                    <a:schemeClr val="tx1">
                      <a:alpha val="40000"/>
                    </a:schemeClr>
                  </a:glow>
                  <a:outerShdw blurRad="63500" dir="3600000" algn="tl" rotWithShape="0">
                    <a:srgbClr val="000000">
                      <a:alpha val="70000"/>
                    </a:srgbClr>
                  </a:outerShdw>
                </a:effectLst>
              </a:rPr>
              <a:t>th</a:t>
            </a:r>
            <a:r>
              <a:rPr lang="en-US" altLang="ko-KR" b="1" dirty="0" smtClean="0">
                <a:ln w="3175" cmpd="sng">
                  <a:solidFill>
                    <a:srgbClr val="FFFFFF"/>
                  </a:solidFill>
                  <a:prstDash val="solid"/>
                </a:ln>
                <a:solidFill>
                  <a:srgbClr val="FFFFFF"/>
                </a:solidFill>
                <a:effectLst>
                  <a:glow rad="139700">
                    <a:schemeClr val="tx1">
                      <a:alpha val="40000"/>
                    </a:schemeClr>
                  </a:glow>
                  <a:outerShdw blurRad="63500" dir="3600000" algn="tl" rotWithShape="0">
                    <a:srgbClr val="000000">
                      <a:alpha val="70000"/>
                    </a:srgbClr>
                  </a:outerShdw>
                </a:effectLst>
              </a:rPr>
              <a:t> KOREA-U.S. LEADERS PEACE FORUM 2022</a:t>
            </a:r>
            <a:endParaRPr lang="ko-KR" altLang="en-US" b="1" dirty="0">
              <a:ln w="3175" cmpd="sng">
                <a:solidFill>
                  <a:srgbClr val="FFFFFF"/>
                </a:solidFill>
                <a:prstDash val="solid"/>
              </a:ln>
              <a:solidFill>
                <a:srgbClr val="FFFFFF"/>
              </a:solidFill>
              <a:effectLst>
                <a:glow rad="139700">
                  <a:schemeClr val="tx1">
                    <a:alpha val="40000"/>
                  </a:schemeClr>
                </a:glow>
                <a:outerShdw blurRad="63500" dir="3600000" algn="tl" rotWithShape="0">
                  <a:srgbClr val="000000">
                    <a:alpha val="70000"/>
                  </a:srgbClr>
                </a:outerShdw>
              </a:effectLst>
            </a:endParaRPr>
          </a:p>
        </p:txBody>
      </p:sp>
      <p:pic>
        <p:nvPicPr>
          <p:cNvPr id="12" name="Picture 4" descr="C:\Users\U\Desktop\그림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43795" y="251521"/>
            <a:ext cx="1453557" cy="11389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U\Desktop\사본 -사본 -비둘기로고(여러색).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80976" b="73551"/>
          <a:stretch/>
        </p:blipFill>
        <p:spPr bwMode="auto">
          <a:xfrm>
            <a:off x="535377" y="-24742"/>
            <a:ext cx="1147058" cy="11431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U\Desktop\우리민족교류_로고_1.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612" t="4339" r="8746" b="23053"/>
          <a:stretch/>
        </p:blipFill>
        <p:spPr bwMode="auto">
          <a:xfrm>
            <a:off x="1103421" y="660781"/>
            <a:ext cx="720080" cy="729715"/>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2" descr="C:\Users\U\Desktop\21로고 등\협회로고\사본 -사본 -우리민족교류_진한로고.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2656" y="697056"/>
            <a:ext cx="679050" cy="693440"/>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p:cNvSpPr/>
          <p:nvPr/>
        </p:nvSpPr>
        <p:spPr>
          <a:xfrm>
            <a:off x="3479684" y="8100392"/>
            <a:ext cx="3261683"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1000" dirty="0" smtClean="0">
                <a:solidFill>
                  <a:schemeClr val="bg1"/>
                </a:solidFill>
                <a:effectLst>
                  <a:glow rad="228600">
                    <a:schemeClr val="tx1">
                      <a:alpha val="40000"/>
                    </a:schemeClr>
                  </a:glow>
                </a:effectLst>
                <a:latin typeface="HY울릉도M" pitchFamily="18" charset="-127"/>
                <a:ea typeface="HY울릉도M" pitchFamily="18" charset="-127"/>
              </a:rPr>
              <a:t>◈</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 </a:t>
            </a:r>
            <a:r>
              <a:rPr lang="ko-KR" altLang="en-US" sz="1000" dirty="0">
                <a:solidFill>
                  <a:schemeClr val="bg1"/>
                </a:solidFill>
                <a:effectLst>
                  <a:glow rad="228600">
                    <a:schemeClr val="tx1">
                      <a:alpha val="40000"/>
                    </a:schemeClr>
                  </a:glow>
                </a:effectLst>
                <a:latin typeface="HY울릉도M" pitchFamily="18" charset="-127"/>
                <a:ea typeface="HY울릉도M" pitchFamily="18" charset="-127"/>
              </a:rPr>
              <a:t>주관</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(Subject</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 </a:t>
            </a:r>
            <a:r>
              <a:rPr lang="ko-KR" altLang="en-US" sz="1000" dirty="0">
                <a:solidFill>
                  <a:schemeClr val="bg1"/>
                </a:solidFill>
                <a:effectLst>
                  <a:glow rad="228600">
                    <a:schemeClr val="tx1">
                      <a:alpha val="40000"/>
                    </a:schemeClr>
                  </a:glow>
                </a:effectLst>
                <a:latin typeface="HY울릉도M" pitchFamily="18" charset="-127"/>
                <a:ea typeface="HY울릉도M" pitchFamily="18" charset="-127"/>
              </a:rPr>
              <a:t>사단법인 우리민족교류협회</a:t>
            </a:r>
            <a:endParaRPr lang="en-US" altLang="ko-KR" sz="1000" dirty="0">
              <a:solidFill>
                <a:schemeClr val="bg1"/>
              </a:solidFill>
              <a:effectLst>
                <a:glow rad="228600">
                  <a:schemeClr val="tx1">
                    <a:alpha val="40000"/>
                  </a:schemeClr>
                </a:glow>
              </a:effectLst>
              <a:latin typeface="HY울릉도M" pitchFamily="18" charset="-127"/>
              <a:ea typeface="HY울릉도M" pitchFamily="18" charset="-127"/>
            </a:endParaRPr>
          </a:p>
          <a:p>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         </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 (</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Korean Informational Association, Inc.) </a:t>
            </a:r>
            <a:endParaRPr lang="ko-KR" altLang="en-US" sz="1000" dirty="0">
              <a:solidFill>
                <a:schemeClr val="bg1"/>
              </a:solidFill>
              <a:effectLst>
                <a:glow rad="228600">
                  <a:schemeClr val="tx1">
                    <a:alpha val="40000"/>
                  </a:schemeClr>
                </a:glow>
              </a:effectLst>
              <a:latin typeface="HY울릉도M" pitchFamily="18" charset="-127"/>
              <a:ea typeface="HY울릉도M" pitchFamily="18" charset="-127"/>
            </a:endParaRPr>
          </a:p>
          <a:p>
            <a:r>
              <a:rPr lang="ko-KR" altLang="en-US" sz="1000" dirty="0" smtClean="0">
                <a:solidFill>
                  <a:schemeClr val="bg1"/>
                </a:solidFill>
                <a:effectLst>
                  <a:glow rad="228600">
                    <a:schemeClr val="tx1">
                      <a:alpha val="40000"/>
                    </a:schemeClr>
                  </a:glow>
                </a:effectLst>
                <a:latin typeface="HY울릉도M" pitchFamily="18" charset="-127"/>
                <a:ea typeface="HY울릉도M" pitchFamily="18" charset="-127"/>
              </a:rPr>
              <a:t>          한미지도자한반도평화포럼</a:t>
            </a:r>
            <a:endParaRPr lang="en-US" altLang="ko-KR" sz="1000" dirty="0">
              <a:solidFill>
                <a:schemeClr val="bg1"/>
              </a:solidFill>
              <a:effectLst>
                <a:glow rad="228600">
                  <a:schemeClr val="tx1">
                    <a:alpha val="40000"/>
                  </a:schemeClr>
                </a:glow>
              </a:effectLst>
              <a:latin typeface="HY울릉도M" pitchFamily="18" charset="-127"/>
              <a:ea typeface="HY울릉도M" pitchFamily="18" charset="-127"/>
            </a:endParaRPr>
          </a:p>
          <a:p>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         </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 </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(ROK-US Leaders </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Korea Peace </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Forum</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a:t>
            </a:r>
          </a:p>
          <a:p>
            <a:pPr algn="r"/>
            <a:r>
              <a:rPr lang="ko-KR" altLang="en-US" sz="1000" dirty="0" smtClean="0">
                <a:solidFill>
                  <a:schemeClr val="bg1"/>
                </a:solidFill>
                <a:effectLst>
                  <a:glow rad="228600">
                    <a:schemeClr val="tx1">
                      <a:alpha val="40000"/>
                    </a:schemeClr>
                  </a:glow>
                </a:effectLst>
                <a:latin typeface="HY울릉도M" pitchFamily="18" charset="-127"/>
                <a:ea typeface="HY울릉도M" pitchFamily="18" charset="-127"/>
              </a:rPr>
              <a:t>◈ 협찬</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(S</a:t>
            </a:r>
            <a:r>
              <a:rPr lang="en-US" altLang="ko-KR" sz="1000" dirty="0">
                <a:effectLst>
                  <a:glow rad="228600">
                    <a:schemeClr val="tx1">
                      <a:alpha val="40000"/>
                    </a:schemeClr>
                  </a:glow>
                </a:effectLst>
                <a:latin typeface="HY울릉도M" pitchFamily="18" charset="-127"/>
                <a:ea typeface="HY울릉도M" pitchFamily="18" charset="-127"/>
              </a:rPr>
              <a:t>ponsor</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 </a:t>
            </a:r>
            <a:r>
              <a:rPr lang="ko-KR" altLang="en-US" sz="1000" dirty="0" err="1">
                <a:solidFill>
                  <a:schemeClr val="bg1"/>
                </a:solidFill>
                <a:effectLst>
                  <a:glow rad="228600">
                    <a:schemeClr val="tx1">
                      <a:alpha val="40000"/>
                    </a:schemeClr>
                  </a:glow>
                </a:effectLst>
                <a:latin typeface="HY울릉도M" pitchFamily="18" charset="-127"/>
                <a:ea typeface="HY울릉도M" pitchFamily="18" charset="-127"/>
              </a:rPr>
              <a:t>지메이코리아</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a:t>
            </a:r>
            <a:r>
              <a:rPr lang="en-US" altLang="ko-KR" sz="1000" dirty="0" err="1">
                <a:effectLst>
                  <a:glow rad="228600">
                    <a:schemeClr val="tx1">
                      <a:alpha val="40000"/>
                    </a:schemeClr>
                  </a:glow>
                </a:effectLst>
                <a:latin typeface="HY울릉도M" pitchFamily="18" charset="-127"/>
                <a:ea typeface="HY울릉도M" pitchFamily="18" charset="-127"/>
              </a:rPr>
              <a:t>Jimei</a:t>
            </a:r>
            <a:r>
              <a:rPr lang="en-US" altLang="ko-KR" sz="1000" dirty="0">
                <a:effectLst>
                  <a:glow rad="228600">
                    <a:schemeClr val="tx1">
                      <a:alpha val="40000"/>
                    </a:schemeClr>
                  </a:glow>
                </a:effectLst>
                <a:latin typeface="HY울릉도M" pitchFamily="18" charset="-127"/>
                <a:ea typeface="HY울릉도M" pitchFamily="18" charset="-127"/>
              </a:rPr>
              <a:t> Korea)</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  </a:t>
            </a:r>
          </a:p>
          <a:p>
            <a:pPr algn="r"/>
            <a:r>
              <a:rPr lang="ko-KR" altLang="en-US" sz="1000" dirty="0" err="1" smtClean="0">
                <a:solidFill>
                  <a:schemeClr val="bg1"/>
                </a:solidFill>
                <a:effectLst>
                  <a:glow rad="228600">
                    <a:schemeClr val="tx1">
                      <a:alpha val="40000"/>
                    </a:schemeClr>
                  </a:glow>
                </a:effectLst>
                <a:latin typeface="HY울릉도M" pitchFamily="18" charset="-127"/>
                <a:ea typeface="HY울릉도M" pitchFamily="18" charset="-127"/>
              </a:rPr>
              <a:t>여의도순복음교회</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a:t>
            </a:r>
            <a:r>
              <a:rPr lang="en-US" altLang="ko-KR" sz="1000" dirty="0" err="1">
                <a:effectLst>
                  <a:glow rad="228600">
                    <a:schemeClr val="tx1">
                      <a:alpha val="40000"/>
                    </a:schemeClr>
                  </a:glow>
                </a:effectLst>
                <a:latin typeface="HY울릉도M" pitchFamily="18" charset="-127"/>
                <a:ea typeface="HY울릉도M" pitchFamily="18" charset="-127"/>
              </a:rPr>
              <a:t>Yoido</a:t>
            </a:r>
            <a:r>
              <a:rPr lang="en-US" altLang="ko-KR" sz="1000" dirty="0">
                <a:effectLst>
                  <a:glow rad="228600">
                    <a:schemeClr val="tx1">
                      <a:alpha val="40000"/>
                    </a:schemeClr>
                  </a:glow>
                </a:effectLst>
                <a:latin typeface="HY울릉도M" pitchFamily="18" charset="-127"/>
                <a:ea typeface="HY울릉도M" pitchFamily="18" charset="-127"/>
              </a:rPr>
              <a:t> Full Gospel Church</a:t>
            </a:r>
            <a:r>
              <a:rPr lang="en-US" altLang="ko-KR" sz="1000" dirty="0" smtClean="0">
                <a:effectLst>
                  <a:glow rad="228600">
                    <a:schemeClr val="tx1">
                      <a:alpha val="40000"/>
                    </a:schemeClr>
                  </a:glow>
                </a:effectLst>
                <a:latin typeface="HY울릉도M" pitchFamily="18" charset="-127"/>
                <a:ea typeface="HY울릉도M" pitchFamily="18" charset="-127"/>
              </a:rPr>
              <a:t>)</a:t>
            </a:r>
            <a:endParaRPr lang="en-US" altLang="ko-KR" sz="1000" dirty="0">
              <a:effectLst>
                <a:glow rad="228600">
                  <a:schemeClr val="tx1">
                    <a:alpha val="40000"/>
                  </a:schemeClr>
                </a:glow>
              </a:effectLst>
              <a:latin typeface="HY울릉도M" pitchFamily="18" charset="-127"/>
              <a:ea typeface="HY울릉도M" pitchFamily="18" charset="-127"/>
            </a:endParaRPr>
          </a:p>
        </p:txBody>
      </p:sp>
      <p:sp>
        <p:nvSpPr>
          <p:cNvPr id="17" name="직사각형 16"/>
          <p:cNvSpPr/>
          <p:nvPr/>
        </p:nvSpPr>
        <p:spPr>
          <a:xfrm>
            <a:off x="44624" y="8100392"/>
            <a:ext cx="3744416"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1000" dirty="0">
                <a:solidFill>
                  <a:schemeClr val="bg1"/>
                </a:solidFill>
                <a:effectLst>
                  <a:glow rad="228600">
                    <a:schemeClr val="tx1">
                      <a:alpha val="40000"/>
                    </a:schemeClr>
                  </a:glow>
                </a:effectLst>
                <a:latin typeface="HY울릉도M" pitchFamily="18" charset="-127"/>
                <a:ea typeface="HY울릉도M" pitchFamily="18" charset="-127"/>
              </a:rPr>
              <a:t>◈ 일시</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a:t>
            </a:r>
            <a:r>
              <a:rPr lang="en-US" altLang="ko-KR" sz="1000" dirty="0" err="1">
                <a:solidFill>
                  <a:schemeClr val="bg1"/>
                </a:solidFill>
                <a:effectLst>
                  <a:glow rad="228600">
                    <a:schemeClr val="tx1">
                      <a:alpha val="40000"/>
                    </a:schemeClr>
                  </a:glow>
                </a:effectLst>
                <a:latin typeface="HY울릉도M" pitchFamily="18" charset="-127"/>
                <a:ea typeface="HY울릉도M" pitchFamily="18" charset="-127"/>
              </a:rPr>
              <a:t>Dat</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 July 12, 2022 / </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2:00pm  </a:t>
            </a:r>
            <a:endParaRPr lang="en-US" altLang="ko-KR" sz="1000" dirty="0">
              <a:solidFill>
                <a:schemeClr val="bg1"/>
              </a:solidFill>
              <a:effectLst>
                <a:glow rad="228600">
                  <a:schemeClr val="tx1">
                    <a:alpha val="40000"/>
                  </a:schemeClr>
                </a:glow>
              </a:effectLst>
              <a:latin typeface="HY울릉도M" pitchFamily="18" charset="-127"/>
              <a:ea typeface="HY울릉도M" pitchFamily="18" charset="-127"/>
            </a:endParaRPr>
          </a:p>
          <a:p>
            <a:r>
              <a:rPr lang="ko-KR" altLang="en-US" sz="1000" dirty="0">
                <a:solidFill>
                  <a:schemeClr val="bg1"/>
                </a:solidFill>
                <a:effectLst>
                  <a:glow rad="228600">
                    <a:schemeClr val="tx1">
                      <a:alpha val="40000"/>
                    </a:schemeClr>
                  </a:glow>
                </a:effectLst>
                <a:latin typeface="HY울릉도M" pitchFamily="18" charset="-127"/>
                <a:ea typeface="HY울릉도M" pitchFamily="18" charset="-127"/>
              </a:rPr>
              <a:t>◈ 장소</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(Place</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 </a:t>
            </a:r>
            <a:r>
              <a:rPr lang="ko-KR" altLang="en-US" sz="1000" dirty="0" err="1" smtClean="0">
                <a:solidFill>
                  <a:schemeClr val="bg1"/>
                </a:solidFill>
                <a:effectLst>
                  <a:glow rad="228600">
                    <a:schemeClr val="tx1">
                      <a:alpha val="40000"/>
                    </a:schemeClr>
                  </a:glow>
                </a:effectLst>
                <a:latin typeface="HY울릉도M" pitchFamily="18" charset="-127"/>
                <a:ea typeface="HY울릉도M" pitchFamily="18" charset="-127"/>
              </a:rPr>
              <a:t>애기봉전망대</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a:t>
            </a:r>
            <a:r>
              <a:rPr lang="en-US" altLang="ko-KR" sz="1000" dirty="0" err="1" smtClean="0">
                <a:effectLst>
                  <a:glow rad="228600">
                    <a:schemeClr val="tx1">
                      <a:alpha val="40000"/>
                    </a:schemeClr>
                  </a:glow>
                </a:effectLst>
                <a:latin typeface="HY울릉도M" pitchFamily="18" charset="-127"/>
                <a:ea typeface="HY울릉도M" pitchFamily="18" charset="-127"/>
              </a:rPr>
              <a:t>Aegibong</a:t>
            </a:r>
            <a:r>
              <a:rPr lang="en-US" altLang="ko-KR" sz="1000" dirty="0">
                <a:effectLst>
                  <a:glow rad="228600">
                    <a:schemeClr val="tx1">
                      <a:alpha val="40000"/>
                    </a:schemeClr>
                  </a:glow>
                </a:effectLst>
                <a:latin typeface="HY울릉도M" pitchFamily="18" charset="-127"/>
                <a:ea typeface="HY울릉도M" pitchFamily="18" charset="-127"/>
              </a:rPr>
              <a:t> Observatory</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a:t>
            </a:r>
          </a:p>
          <a:p>
            <a:r>
              <a:rPr lang="ko-KR" altLang="en-US" sz="1000" dirty="0" smtClean="0">
                <a:solidFill>
                  <a:schemeClr val="bg1"/>
                </a:solidFill>
                <a:effectLst>
                  <a:glow rad="228600">
                    <a:schemeClr val="tx1">
                      <a:alpha val="40000"/>
                    </a:schemeClr>
                  </a:glow>
                </a:effectLst>
                <a:latin typeface="HY울릉도M" pitchFamily="18" charset="-127"/>
                <a:ea typeface="HY울릉도M" pitchFamily="18" charset="-127"/>
              </a:rPr>
              <a:t>◈</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 </a:t>
            </a:r>
            <a:r>
              <a:rPr lang="ko-KR" altLang="en-US" sz="1000" dirty="0">
                <a:solidFill>
                  <a:schemeClr val="bg1"/>
                </a:solidFill>
                <a:effectLst>
                  <a:glow rad="228600">
                    <a:schemeClr val="tx1">
                      <a:alpha val="40000"/>
                    </a:schemeClr>
                  </a:glow>
                </a:effectLst>
                <a:latin typeface="HY울릉도M" pitchFamily="18" charset="-127"/>
                <a:ea typeface="HY울릉도M" pitchFamily="18" charset="-127"/>
              </a:rPr>
              <a:t>주최</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(Host</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 </a:t>
            </a:r>
            <a:r>
              <a:rPr lang="ko-KR" altLang="en-US" sz="1000" dirty="0">
                <a:solidFill>
                  <a:schemeClr val="bg1"/>
                </a:solidFill>
                <a:effectLst>
                  <a:glow rad="228600">
                    <a:schemeClr val="tx1">
                      <a:alpha val="40000"/>
                    </a:schemeClr>
                  </a:glow>
                </a:effectLst>
                <a:latin typeface="HY울릉도M" pitchFamily="18" charset="-127"/>
                <a:ea typeface="HY울릉도M" pitchFamily="18" charset="-127"/>
              </a:rPr>
              <a:t>대한민국평화통일국민문화제 </a:t>
            </a:r>
            <a:r>
              <a:rPr lang="ko-KR" altLang="en-US" sz="1000" dirty="0" smtClean="0">
                <a:solidFill>
                  <a:schemeClr val="bg1"/>
                </a:solidFill>
                <a:effectLst>
                  <a:glow rad="228600">
                    <a:schemeClr val="tx1">
                      <a:alpha val="40000"/>
                    </a:schemeClr>
                  </a:glow>
                </a:effectLst>
                <a:latin typeface="HY울릉도M" pitchFamily="18" charset="-127"/>
                <a:ea typeface="HY울릉도M" pitchFamily="18" charset="-127"/>
              </a:rPr>
              <a:t>조직위원회</a:t>
            </a:r>
            <a:endParaRPr lang="en-US" altLang="ko-KR" sz="1000" dirty="0">
              <a:solidFill>
                <a:schemeClr val="bg1"/>
              </a:solidFill>
              <a:effectLst>
                <a:glow rad="228600">
                  <a:schemeClr val="tx1">
                    <a:alpha val="40000"/>
                  </a:schemeClr>
                </a:glow>
              </a:effectLst>
              <a:latin typeface="HY울릉도M" pitchFamily="18" charset="-127"/>
              <a:ea typeface="HY울릉도M" pitchFamily="18" charset="-127"/>
            </a:endParaRPr>
          </a:p>
          <a:p>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  </a:t>
            </a:r>
            <a:r>
              <a:rPr lang="ko-KR" altLang="en-US" sz="1000" dirty="0">
                <a:solidFill>
                  <a:schemeClr val="bg1"/>
                </a:solidFill>
                <a:effectLst>
                  <a:glow rad="228600">
                    <a:schemeClr val="tx1">
                      <a:alpha val="40000"/>
                    </a:schemeClr>
                  </a:glow>
                </a:effectLst>
                <a:latin typeface="HY울릉도M" pitchFamily="18" charset="-127"/>
                <a:ea typeface="HY울릉도M" pitchFamily="18" charset="-127"/>
              </a:rPr>
              <a:t> </a:t>
            </a:r>
            <a:r>
              <a:rPr lang="ko-KR" altLang="en-US" sz="1000" dirty="0" smtClean="0">
                <a:solidFill>
                  <a:schemeClr val="bg1"/>
                </a:solidFill>
                <a:effectLst>
                  <a:glow rad="228600">
                    <a:schemeClr val="tx1">
                      <a:alpha val="40000"/>
                    </a:schemeClr>
                  </a:glow>
                </a:effectLst>
                <a:latin typeface="HY울릉도M" pitchFamily="18" charset="-127"/>
                <a:ea typeface="HY울릉도M" pitchFamily="18" charset="-127"/>
              </a:rPr>
              <a:t>                  </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Organizing Committee of </a:t>
            </a:r>
            <a:endPar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endParaRPr>
          </a:p>
          <a:p>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                     The </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National </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Cultural Festival for</a:t>
            </a:r>
          </a:p>
          <a:p>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 </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                    </a:t>
            </a:r>
            <a:r>
              <a:rPr lang="en-US" altLang="ko-KR" sz="1000" dirty="0">
                <a:solidFill>
                  <a:schemeClr val="bg1"/>
                </a:solidFill>
                <a:effectLst>
                  <a:glow rad="228600">
                    <a:schemeClr val="tx1">
                      <a:alpha val="40000"/>
                    </a:schemeClr>
                  </a:glow>
                </a:effectLst>
                <a:latin typeface="HY울릉도M" pitchFamily="18" charset="-127"/>
                <a:ea typeface="HY울릉도M" pitchFamily="18" charset="-127"/>
              </a:rPr>
              <a:t>Peaceful Unification of Korea</a:t>
            </a:r>
            <a:r>
              <a:rPr lang="en-US" altLang="ko-KR" sz="1000" dirty="0" smtClean="0">
                <a:solidFill>
                  <a:schemeClr val="bg1"/>
                </a:solidFill>
                <a:effectLst>
                  <a:glow rad="228600">
                    <a:schemeClr val="tx1">
                      <a:alpha val="40000"/>
                    </a:schemeClr>
                  </a:glow>
                </a:effectLst>
                <a:latin typeface="HY울릉도M" pitchFamily="18" charset="-127"/>
                <a:ea typeface="HY울릉도M" pitchFamily="18" charset="-127"/>
              </a:rPr>
              <a:t>)</a:t>
            </a:r>
            <a:endParaRPr lang="en-US" altLang="ko-KR" sz="1000" dirty="0">
              <a:solidFill>
                <a:schemeClr val="bg1"/>
              </a:solidFill>
              <a:effectLst>
                <a:glow rad="228600">
                  <a:schemeClr val="tx1">
                    <a:alpha val="40000"/>
                  </a:schemeClr>
                </a:glow>
              </a:effectLst>
              <a:latin typeface="HY울릉도M" pitchFamily="18" charset="-127"/>
              <a:ea typeface="HY울릉도M" pitchFamily="18" charset="-127"/>
            </a:endParaRPr>
          </a:p>
        </p:txBody>
      </p:sp>
      <p:sp>
        <p:nvSpPr>
          <p:cNvPr id="18" name="직사각형 17"/>
          <p:cNvSpPr/>
          <p:nvPr/>
        </p:nvSpPr>
        <p:spPr>
          <a:xfrm>
            <a:off x="1484784" y="6501408"/>
            <a:ext cx="4032448" cy="230832"/>
          </a:xfrm>
          <a:prstGeom prst="rect">
            <a:avLst/>
          </a:prstGeom>
        </p:spPr>
        <p:txBody>
          <a:bodyPr wrap="square">
            <a:spAutoFit/>
          </a:bodyPr>
          <a:lstStyle/>
          <a:p>
            <a:pPr algn="ctr"/>
            <a:r>
              <a:rPr lang="en-US" altLang="ko-KR" sz="900" dirty="0">
                <a:latin typeface="HY울릉도M" pitchFamily="18" charset="-127"/>
                <a:ea typeface="HY울릉도M" pitchFamily="18" charset="-127"/>
              </a:rPr>
              <a:t>The northernmost tip of the truce line</a:t>
            </a:r>
            <a:endParaRPr lang="ko-KR" altLang="en-US" sz="900" dirty="0">
              <a:latin typeface="HY울릉도M" pitchFamily="18" charset="-127"/>
              <a:ea typeface="HY울릉도M" pitchFamily="18" charset="-127"/>
            </a:endParaRPr>
          </a:p>
        </p:txBody>
      </p:sp>
      <p:sp>
        <p:nvSpPr>
          <p:cNvPr id="19" name="직사각형 18"/>
          <p:cNvSpPr/>
          <p:nvPr/>
        </p:nvSpPr>
        <p:spPr>
          <a:xfrm>
            <a:off x="3356992" y="6012740"/>
            <a:ext cx="1462260" cy="215444"/>
          </a:xfrm>
          <a:prstGeom prst="rect">
            <a:avLst/>
          </a:prstGeom>
        </p:spPr>
        <p:txBody>
          <a:bodyPr wrap="none">
            <a:spAutoFit/>
          </a:bodyPr>
          <a:lstStyle/>
          <a:p>
            <a:r>
              <a:rPr lang="en-US" altLang="ko-KR" sz="800" dirty="0" smtClean="0">
                <a:latin typeface="HY울릉도M" pitchFamily="18" charset="-127"/>
                <a:ea typeface="HY울릉도M" pitchFamily="18" charset="-127"/>
              </a:rPr>
              <a:t>(155</a:t>
            </a:r>
            <a:r>
              <a:rPr lang="en-US" altLang="ko-KR" sz="800" dirty="0">
                <a:latin typeface="HY울릉도M" pitchFamily="18" charset="-127"/>
                <a:ea typeface="HY울릉도M" pitchFamily="18" charset="-127"/>
              </a:rPr>
              <a:t> miles of </a:t>
            </a:r>
            <a:r>
              <a:rPr lang="en-US" altLang="ko-KR" sz="800" dirty="0" smtClean="0">
                <a:latin typeface="HY울릉도M" pitchFamily="18" charset="-127"/>
                <a:ea typeface="HY울릉도M" pitchFamily="18" charset="-127"/>
              </a:rPr>
              <a:t>truce line) </a:t>
            </a:r>
            <a:endParaRPr lang="ko-KR" altLang="en-US" sz="800" dirty="0">
              <a:latin typeface="HY울릉도M" pitchFamily="18" charset="-127"/>
              <a:ea typeface="HY울릉도M" pitchFamily="18" charset="-127"/>
            </a:endParaRPr>
          </a:p>
        </p:txBody>
      </p:sp>
    </p:spTree>
    <p:extLst>
      <p:ext uri="{BB962C8B-B14F-4D97-AF65-F5344CB8AC3E}">
        <p14:creationId xmlns:p14="http://schemas.microsoft.com/office/powerpoint/2010/main" val="4210887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1113" y="0"/>
            <a:ext cx="6846887" cy="395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U\Desktop\그림4.png"/>
          <p:cNvPicPr>
            <a:picLocks noChangeAspect="1" noChangeArrowheads="1"/>
          </p:cNvPicPr>
          <p:nvPr/>
        </p:nvPicPr>
        <p:blipFill rotWithShape="1">
          <a:blip r:embed="rId5">
            <a:lum bright="70000" contrast="-70000"/>
            <a:extLst>
              <a:ext uri="{BEBA8EAE-BF5A-486C-A8C5-ECC9F3942E4B}">
                <a14:imgProps xmlns:a14="http://schemas.microsoft.com/office/drawing/2010/main">
                  <a14:imgLayer r:embed="rId6">
                    <a14:imgEffect>
                      <a14:backgroundRemoval t="10000" b="100000" l="0" r="100000">
                        <a14:backgroundMark x1="35694" y1="40417" x2="35694" y2="40417"/>
                        <a14:backgroundMark x1="54306" y1="42500" x2="54306" y2="41458"/>
                        <a14:backgroundMark x1="43889" y1="42708" x2="43889" y2="42708"/>
                        <a14:backgroundMark x1="28750" y1="40833" x2="28750" y2="40833"/>
                        <a14:backgroundMark x1="22222" y1="39792" x2="22222" y2="39792"/>
                        <a14:backgroundMark x1="17222" y1="38958" x2="18611" y2="38333"/>
                        <a14:backgroundMark x1="42222" y1="38958" x2="42222" y2="38958"/>
                        <a14:backgroundMark x1="37778" y1="37083" x2="37778" y2="37083"/>
                        <a14:backgroundMark x1="31389" y1="38333" x2="31389" y2="38333"/>
                        <a14:backgroundMark x1="19306" y1="38542" x2="19306" y2="38542"/>
                        <a14:backgroundMark x1="23194" y1="42708" x2="23750" y2="42708"/>
                        <a14:backgroundMark x1="33611" y1="43750" x2="33611" y2="43750"/>
                        <a14:backgroundMark x1="48056" y1="45000" x2="48056" y2="45000"/>
                        <a14:backgroundMark x1="64583" y1="45000" x2="64583" y2="45000"/>
                        <a14:backgroundMark x1="72361" y1="44375" x2="73889" y2="43750"/>
                        <a14:backgroundMark x1="86111" y1="45833" x2="86111" y2="45833"/>
                        <a14:backgroundMark x1="98750" y1="39167" x2="98750" y2="39167"/>
                        <a14:backgroundMark x1="99167" y1="44167" x2="99167" y2="44167"/>
                        <a14:backgroundMark x1="84583" y1="46250" x2="84583" y2="46250"/>
                      </a14:backgroundRemoval>
                    </a14:imgEffect>
                  </a14:imgLayer>
                </a14:imgProps>
              </a:ext>
              <a:ext uri="{28A0092B-C50C-407E-A947-70E740481C1C}">
                <a14:useLocalDpi xmlns:a14="http://schemas.microsoft.com/office/drawing/2010/main" val="0"/>
              </a:ext>
            </a:extLst>
          </a:blip>
          <a:srcRect t="28558"/>
          <a:stretch/>
        </p:blipFill>
        <p:spPr bwMode="auto">
          <a:xfrm>
            <a:off x="11113" y="1115616"/>
            <a:ext cx="6846887" cy="8052962"/>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6">
            <a:extLst>
              <a:ext uri="{FF2B5EF4-FFF2-40B4-BE49-F238E27FC236}">
                <a16:creationId xmlns:a16="http://schemas.microsoft.com/office/drawing/2014/main" xmlns="" id="{663A2B79-3CD5-48AF-B51C-ADC61ADD0883}"/>
              </a:ext>
            </a:extLst>
          </p:cNvPr>
          <p:cNvSpPr/>
          <p:nvPr/>
        </p:nvSpPr>
        <p:spPr>
          <a:xfrm>
            <a:off x="-27384" y="1641158"/>
            <a:ext cx="6858595" cy="338554"/>
          </a:xfrm>
          <a:prstGeom prst="rect">
            <a:avLst/>
          </a:prstGeom>
        </p:spPr>
        <p:txBody>
          <a:bodyPr wrap="square">
            <a:spAutoFit/>
          </a:bodyPr>
          <a:lstStyle/>
          <a:p>
            <a:r>
              <a:rPr lang="en-US" altLang="ko-KR" sz="1600" b="1" dirty="0">
                <a:solidFill>
                  <a:srgbClr val="0000FF"/>
                </a:solidFill>
                <a:latin typeface="HY울릉도M" pitchFamily="18" charset="-127"/>
                <a:ea typeface="HY울릉도M" pitchFamily="18" charset="-127"/>
              </a:rPr>
              <a:t>       </a:t>
            </a:r>
            <a:r>
              <a:rPr lang="ko-KR" altLang="en-US" sz="1400" b="1" dirty="0">
                <a:solidFill>
                  <a:srgbClr val="0000FF"/>
                </a:solidFill>
                <a:latin typeface="HY울릉도M" pitchFamily="18" charset="-127"/>
                <a:ea typeface="HY울릉도M" pitchFamily="18" charset="-127"/>
              </a:rPr>
              <a:t>한반도 통일기원예배</a:t>
            </a:r>
            <a:endParaRPr lang="ko-KR" altLang="en-US" sz="1200" b="1" dirty="0">
              <a:solidFill>
                <a:srgbClr val="0000FF"/>
              </a:solidFill>
            </a:endParaRPr>
          </a:p>
        </p:txBody>
      </p:sp>
      <p:sp>
        <p:nvSpPr>
          <p:cNvPr id="10" name="직사각형 9">
            <a:extLst>
              <a:ext uri="{FF2B5EF4-FFF2-40B4-BE49-F238E27FC236}">
                <a16:creationId xmlns:a16="http://schemas.microsoft.com/office/drawing/2014/main" xmlns="" id="{8B1E2FA8-C3E4-4FCA-BC2D-516056543BC8}"/>
              </a:ext>
            </a:extLst>
          </p:cNvPr>
          <p:cNvSpPr/>
          <p:nvPr/>
        </p:nvSpPr>
        <p:spPr>
          <a:xfrm>
            <a:off x="3789461" y="5032732"/>
            <a:ext cx="2591867"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altLang="ko-KR" sz="1200" dirty="0">
                <a:solidFill>
                  <a:schemeClr val="tx1"/>
                </a:solidFill>
                <a:latin typeface="+mn-ea"/>
              </a:rPr>
              <a:t>MC</a:t>
            </a:r>
            <a:r>
              <a:rPr kumimoji="0" lang="en-US" altLang="ko-KR" sz="1200" dirty="0">
                <a:solidFill>
                  <a:schemeClr val="tx1"/>
                </a:solidFill>
                <a:latin typeface="+mn-ea"/>
              </a:rPr>
              <a:t>: Rev. </a:t>
            </a:r>
            <a:r>
              <a:rPr lang="en-US" altLang="ko-KR" sz="1200" dirty="0">
                <a:solidFill>
                  <a:schemeClr val="tx1"/>
                </a:solidFill>
                <a:latin typeface="+mn-ea"/>
              </a:rPr>
              <a:t>Kim, </a:t>
            </a:r>
            <a:r>
              <a:rPr lang="en-US" altLang="ko-KR" sz="1200" dirty="0" err="1">
                <a:solidFill>
                  <a:schemeClr val="tx1"/>
                </a:solidFill>
                <a:latin typeface="+mn-ea"/>
              </a:rPr>
              <a:t>Myeong</a:t>
            </a:r>
            <a:r>
              <a:rPr lang="en-US" altLang="ko-KR" sz="1200" dirty="0">
                <a:solidFill>
                  <a:schemeClr val="tx1"/>
                </a:solidFill>
                <a:latin typeface="+mn-ea"/>
              </a:rPr>
              <a:t> </a:t>
            </a:r>
            <a:r>
              <a:rPr lang="en-US" altLang="ko-KR" sz="1200" dirty="0" err="1">
                <a:solidFill>
                  <a:schemeClr val="tx1"/>
                </a:solidFill>
                <a:latin typeface="+mn-ea"/>
              </a:rPr>
              <a:t>Gi</a:t>
            </a:r>
            <a:endParaRPr kumimoji="0" lang="en-US" altLang="ko-KR" sz="1200" dirty="0">
              <a:solidFill>
                <a:schemeClr val="tx1"/>
              </a:solidFill>
              <a:latin typeface="+mn-ea"/>
            </a:endParaRPr>
          </a:p>
          <a:p>
            <a:pPr algn="r" fontAlgn="auto">
              <a:spcBef>
                <a:spcPts val="0"/>
              </a:spcBef>
              <a:spcAft>
                <a:spcPts val="0"/>
              </a:spcAft>
              <a:defRPr/>
            </a:pPr>
            <a:r>
              <a:rPr kumimoji="0" lang="en-US" altLang="ko-KR" sz="1000" dirty="0">
                <a:solidFill>
                  <a:schemeClr val="tx1"/>
                </a:solidFill>
                <a:latin typeface="+mn-ea"/>
              </a:rPr>
              <a:t>(S</a:t>
            </a:r>
            <a:r>
              <a:rPr lang="en-US" altLang="ko-KR" sz="1000" dirty="0">
                <a:solidFill>
                  <a:schemeClr val="tx1"/>
                </a:solidFill>
              </a:rPr>
              <a:t>ecretary General of</a:t>
            </a:r>
          </a:p>
          <a:p>
            <a:pPr algn="r" fontAlgn="auto">
              <a:spcBef>
                <a:spcPts val="0"/>
              </a:spcBef>
              <a:spcAft>
                <a:spcPts val="0"/>
              </a:spcAft>
              <a:defRPr/>
            </a:pPr>
            <a:r>
              <a:rPr lang="en-US" altLang="ko-KR" sz="1000" dirty="0">
                <a:solidFill>
                  <a:schemeClr val="tx1"/>
                </a:solidFill>
              </a:rPr>
              <a:t> </a:t>
            </a:r>
            <a:r>
              <a:rPr lang="en-US" altLang="ko-KR" sz="1000" dirty="0">
                <a:solidFill>
                  <a:schemeClr val="tx1"/>
                </a:solidFill>
                <a:latin typeface="+mn-ea"/>
              </a:rPr>
              <a:t>Korean Informational Association</a:t>
            </a:r>
            <a:r>
              <a:rPr kumimoji="0" lang="en-US" altLang="ko-KR" sz="1000" dirty="0">
                <a:solidFill>
                  <a:schemeClr val="tx1"/>
                </a:solidFill>
                <a:latin typeface="+mn-ea"/>
              </a:rPr>
              <a:t>)</a:t>
            </a:r>
            <a:endParaRPr kumimoji="0" lang="ko-KR" altLang="en-US" sz="1000" dirty="0">
              <a:solidFill>
                <a:schemeClr val="tx1"/>
              </a:solidFill>
              <a:latin typeface="+mn-ea"/>
            </a:endParaRPr>
          </a:p>
        </p:txBody>
      </p:sp>
      <p:sp>
        <p:nvSpPr>
          <p:cNvPr id="18" name="직사각형 17">
            <a:extLst>
              <a:ext uri="{FF2B5EF4-FFF2-40B4-BE49-F238E27FC236}">
                <a16:creationId xmlns="" xmlns:a16="http://schemas.microsoft.com/office/drawing/2014/main" id="{D5430482-5BEA-4400-9177-4E8F27DBA2A3}"/>
              </a:ext>
            </a:extLst>
          </p:cNvPr>
          <p:cNvSpPr/>
          <p:nvPr/>
        </p:nvSpPr>
        <p:spPr>
          <a:xfrm>
            <a:off x="292293" y="8647220"/>
            <a:ext cx="1007134" cy="371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설</a:t>
            </a:r>
            <a:r>
              <a:rPr lang="ko-KR" altLang="en-US" sz="700" dirty="0">
                <a:solidFill>
                  <a:schemeClr val="tx1"/>
                </a:solidFill>
                <a:latin typeface="HY울릉도M" pitchFamily="18" charset="-127"/>
                <a:ea typeface="HY울릉도M" pitchFamily="18" charset="-127"/>
              </a:rPr>
              <a:t>교</a:t>
            </a:r>
            <a:endParaRPr lang="en-US" altLang="ko-KR" sz="7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이 영 훈</a:t>
            </a:r>
            <a:r>
              <a:rPr lang="en-US" altLang="ko-KR" sz="700" dirty="0" smtClean="0">
                <a:solidFill>
                  <a:schemeClr val="tx1"/>
                </a:solidFill>
                <a:latin typeface="HY울릉도M" pitchFamily="18" charset="-127"/>
                <a:ea typeface="HY울릉도M" pitchFamily="18" charset="-127"/>
              </a:rPr>
              <a:t> </a:t>
            </a:r>
            <a:r>
              <a:rPr lang="ko-KR" altLang="en-US" sz="700" dirty="0" smtClean="0">
                <a:solidFill>
                  <a:schemeClr val="tx1"/>
                </a:solidFill>
                <a:latin typeface="HY울릉도M" pitchFamily="18" charset="-127"/>
                <a:ea typeface="HY울릉도M" pitchFamily="18" charset="-127"/>
              </a:rPr>
              <a:t>목사</a:t>
            </a:r>
            <a:endParaRPr lang="en-US" altLang="ko-KR" sz="700" dirty="0">
              <a:solidFill>
                <a:schemeClr val="tx1"/>
              </a:solidFill>
              <a:latin typeface="HY울릉도M" pitchFamily="18" charset="-127"/>
              <a:ea typeface="HY울릉도M" pitchFamily="18" charset="-127"/>
            </a:endParaRPr>
          </a:p>
          <a:p>
            <a:pPr algn="ctr">
              <a:defRPr/>
            </a:pPr>
            <a:r>
              <a:rPr lang="ko-KR" altLang="en-US" sz="500" dirty="0" err="1" smtClean="0">
                <a:solidFill>
                  <a:schemeClr val="tx1"/>
                </a:solidFill>
                <a:latin typeface="HY울릉도M" pitchFamily="18" charset="-127"/>
                <a:ea typeface="HY울릉도M" pitchFamily="18" charset="-127"/>
              </a:rPr>
              <a:t>여의도순복음교회</a:t>
            </a:r>
            <a:r>
              <a:rPr lang="ko-KR" altLang="en-US" sz="500" dirty="0" smtClean="0">
                <a:solidFill>
                  <a:schemeClr val="tx1"/>
                </a:solidFill>
                <a:latin typeface="HY울릉도M" pitchFamily="18" charset="-127"/>
                <a:ea typeface="HY울릉도M" pitchFamily="18" charset="-127"/>
              </a:rPr>
              <a:t> </a:t>
            </a:r>
            <a:endParaRPr lang="en-US" altLang="ko-KR" sz="5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담임목사</a:t>
            </a:r>
            <a:endParaRPr lang="en-US" altLang="ko-KR" sz="500" dirty="0">
              <a:solidFill>
                <a:schemeClr val="tx1"/>
              </a:solidFill>
              <a:latin typeface="HY울릉도M" pitchFamily="18" charset="-127"/>
              <a:ea typeface="HY울릉도M" pitchFamily="18" charset="-127"/>
            </a:endParaRPr>
          </a:p>
          <a:p>
            <a:pPr algn="ctr">
              <a:defRPr/>
            </a:pPr>
            <a:endParaRPr lang="ko-KR" altLang="en-US" sz="500" dirty="0">
              <a:solidFill>
                <a:schemeClr val="tx1"/>
              </a:solidFill>
              <a:latin typeface="HY울릉도M" pitchFamily="18" charset="-127"/>
              <a:ea typeface="HY울릉도M" pitchFamily="18" charset="-127"/>
            </a:endParaRPr>
          </a:p>
        </p:txBody>
      </p:sp>
      <p:sp>
        <p:nvSpPr>
          <p:cNvPr id="24" name="직사각형 23">
            <a:extLst>
              <a:ext uri="{FF2B5EF4-FFF2-40B4-BE49-F238E27FC236}">
                <a16:creationId xmlns="" xmlns:a16="http://schemas.microsoft.com/office/drawing/2014/main" id="{863CB0F9-B157-48F4-91A3-5A12D9209316}"/>
              </a:ext>
            </a:extLst>
          </p:cNvPr>
          <p:cNvSpPr/>
          <p:nvPr/>
        </p:nvSpPr>
        <p:spPr>
          <a:xfrm>
            <a:off x="4205364" y="8667502"/>
            <a:ext cx="1067023" cy="354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성경봉독</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박 홍 자 장로</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우리민족교류협회 </a:t>
            </a:r>
            <a:endParaRPr lang="en-US" altLang="ko-KR" sz="5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운영위원</a:t>
            </a:r>
            <a:r>
              <a:rPr lang="ko-KR" altLang="en-US" sz="500" dirty="0">
                <a:solidFill>
                  <a:schemeClr val="tx1"/>
                </a:solidFill>
                <a:latin typeface="HY울릉도M" pitchFamily="18" charset="-127"/>
                <a:ea typeface="HY울릉도M" pitchFamily="18" charset="-127"/>
              </a:rPr>
              <a:t>장</a:t>
            </a:r>
            <a:endParaRPr lang="en-US" altLang="ko-KR" sz="500" dirty="0" smtClean="0">
              <a:solidFill>
                <a:schemeClr val="tx1"/>
              </a:solidFill>
              <a:latin typeface="HY울릉도M" pitchFamily="18" charset="-127"/>
              <a:ea typeface="HY울릉도M" pitchFamily="18" charset="-127"/>
            </a:endParaRPr>
          </a:p>
          <a:p>
            <a:pPr algn="ctr">
              <a:defRPr/>
            </a:pPr>
            <a:endParaRPr lang="ko-KR" altLang="en-US" sz="500" dirty="0" smtClean="0">
              <a:solidFill>
                <a:schemeClr val="tx1"/>
              </a:solidFill>
              <a:latin typeface="HY울릉도M" pitchFamily="18" charset="-127"/>
              <a:ea typeface="HY울릉도M" pitchFamily="18" charset="-127"/>
            </a:endParaRPr>
          </a:p>
        </p:txBody>
      </p:sp>
      <p:sp>
        <p:nvSpPr>
          <p:cNvPr id="25" name="직사각형 24">
            <a:extLst>
              <a:ext uri="{FF2B5EF4-FFF2-40B4-BE49-F238E27FC236}">
                <a16:creationId xmlns="" xmlns:a16="http://schemas.microsoft.com/office/drawing/2014/main" id="{863CB0F9-B157-48F4-91A3-5A12D9209316}"/>
              </a:ext>
            </a:extLst>
          </p:cNvPr>
          <p:cNvSpPr/>
          <p:nvPr/>
        </p:nvSpPr>
        <p:spPr>
          <a:xfrm>
            <a:off x="929850" y="8647220"/>
            <a:ext cx="1017649" cy="371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a:solidFill>
                <a:schemeClr val="tx1"/>
              </a:solidFill>
              <a:latin typeface="HY울릉도M" pitchFamily="18" charset="-127"/>
              <a:ea typeface="HY울릉도M" pitchFamily="18" charset="-127"/>
            </a:endParaRPr>
          </a:p>
          <a:p>
            <a:pPr algn="ctr">
              <a:defRPr/>
            </a:pPr>
            <a:r>
              <a:rPr lang="ko-KR" altLang="en-US" sz="700" dirty="0">
                <a:solidFill>
                  <a:schemeClr val="tx1"/>
                </a:solidFill>
                <a:latin typeface="HY울릉도M" pitchFamily="18" charset="-127"/>
                <a:ea typeface="HY울릉도M" pitchFamily="18" charset="-127"/>
              </a:rPr>
              <a:t>축</a:t>
            </a:r>
            <a:r>
              <a:rPr lang="en-US" altLang="ko-KR" sz="700" dirty="0">
                <a:solidFill>
                  <a:schemeClr val="tx1"/>
                </a:solidFill>
                <a:latin typeface="HY울릉도M" pitchFamily="18" charset="-127"/>
                <a:ea typeface="HY울릉도M" pitchFamily="18" charset="-127"/>
              </a:rPr>
              <a:t>  </a:t>
            </a:r>
            <a:r>
              <a:rPr lang="ko-KR" altLang="en-US" sz="700" dirty="0">
                <a:solidFill>
                  <a:schemeClr val="tx1"/>
                </a:solidFill>
                <a:latin typeface="HY울릉도M" pitchFamily="18" charset="-127"/>
                <a:ea typeface="HY울릉도M" pitchFamily="18" charset="-127"/>
              </a:rPr>
              <a:t>도</a:t>
            </a:r>
            <a:endParaRPr lang="en-US" altLang="ko-KR" sz="7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이  철 감독</a:t>
            </a:r>
            <a:endParaRPr lang="en-US" altLang="ko-KR" sz="700" dirty="0">
              <a:solidFill>
                <a:schemeClr val="tx1"/>
              </a:solidFill>
              <a:latin typeface="HY울릉도M" pitchFamily="18" charset="-127"/>
              <a:ea typeface="HY울릉도M" pitchFamily="18" charset="-127"/>
            </a:endParaRPr>
          </a:p>
          <a:p>
            <a:pPr algn="ctr">
              <a:defRPr/>
            </a:pPr>
            <a:r>
              <a:rPr lang="ko-KR" altLang="en-US" sz="500" dirty="0" err="1" smtClean="0">
                <a:solidFill>
                  <a:schemeClr val="tx1"/>
                </a:solidFill>
                <a:latin typeface="HY울릉도M" pitchFamily="18" charset="-127"/>
                <a:ea typeface="HY울릉도M" pitchFamily="18" charset="-127"/>
              </a:rPr>
              <a:t>대한기독교감리회</a:t>
            </a:r>
            <a:r>
              <a:rPr lang="ko-KR" altLang="en-US" sz="500" dirty="0" smtClean="0">
                <a:solidFill>
                  <a:schemeClr val="tx1"/>
                </a:solidFill>
                <a:latin typeface="HY울릉도M" pitchFamily="18" charset="-127"/>
                <a:ea typeface="HY울릉도M" pitchFamily="18" charset="-127"/>
              </a:rPr>
              <a:t>  </a:t>
            </a:r>
            <a:endParaRPr lang="en-US" altLang="ko-KR" sz="5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감독회장</a:t>
            </a:r>
            <a:endParaRPr lang="en-US" altLang="ko-KR" sz="500" dirty="0" smtClean="0">
              <a:solidFill>
                <a:schemeClr val="tx1"/>
              </a:solidFill>
              <a:latin typeface="HY울릉도M" pitchFamily="18" charset="-127"/>
              <a:ea typeface="HY울릉도M" pitchFamily="18" charset="-127"/>
            </a:endParaRPr>
          </a:p>
          <a:p>
            <a:pPr algn="ctr">
              <a:defRPr/>
            </a:pPr>
            <a:endParaRPr lang="ko-KR" altLang="en-US" sz="500" dirty="0">
              <a:solidFill>
                <a:schemeClr val="tx1"/>
              </a:solidFill>
              <a:latin typeface="HY울릉도M" pitchFamily="18" charset="-127"/>
              <a:ea typeface="HY울릉도M" pitchFamily="18" charset="-127"/>
            </a:endParaRPr>
          </a:p>
        </p:txBody>
      </p:sp>
      <p:pic>
        <p:nvPicPr>
          <p:cNvPr id="26" name="Picture 2" descr="https://img2.daumcdn.net/thumb/R658x0.q70/?fname=http://t1.daumcdn.net/news/200806/28/hankooki/20080628025305.507.0.jpg">
            <a:extLst>
              <a:ext uri="{FF2B5EF4-FFF2-40B4-BE49-F238E27FC236}">
                <a16:creationId xmlns:a16="http://schemas.microsoft.com/office/drawing/2014/main" xmlns="" id="{ED9904E5-4616-4A40-9FD4-36BEEEFA443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618" r="10067" b="24839"/>
          <a:stretch/>
        </p:blipFill>
        <p:spPr bwMode="auto">
          <a:xfrm>
            <a:off x="520454" y="7939312"/>
            <a:ext cx="627646" cy="7157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이철 감독회장">
            <a:extLst>
              <a:ext uri="{FF2B5EF4-FFF2-40B4-BE49-F238E27FC236}">
                <a16:creationId xmlns:a16="http://schemas.microsoft.com/office/drawing/2014/main" xmlns="" id="{3D4C1C24-81C8-44B8-A301-B51A6B9C339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676" t="6420" r="6047" b="26095"/>
          <a:stretch/>
        </p:blipFill>
        <p:spPr bwMode="auto">
          <a:xfrm>
            <a:off x="1162377" y="7939312"/>
            <a:ext cx="623341" cy="7157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U\Desktop\그림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548" t="8437" r="25974" b="50795"/>
          <a:stretch/>
        </p:blipFill>
        <p:spPr bwMode="auto">
          <a:xfrm>
            <a:off x="1806540" y="7939312"/>
            <a:ext cx="623341" cy="715700"/>
          </a:xfrm>
          <a:prstGeom prst="rect">
            <a:avLst/>
          </a:prstGeom>
          <a:noFill/>
          <a:extLst>
            <a:ext uri="{909E8E84-426E-40DD-AFC4-6F175D3DCCD1}">
              <a14:hiddenFill xmlns:a14="http://schemas.microsoft.com/office/drawing/2010/main">
                <a:solidFill>
                  <a:srgbClr val="FFFFFF"/>
                </a:solidFill>
              </a14:hiddenFill>
            </a:ext>
          </a:extLst>
        </p:spPr>
      </p:pic>
      <p:sp>
        <p:nvSpPr>
          <p:cNvPr id="29" name="직사각형 28">
            <a:extLst>
              <a:ext uri="{FF2B5EF4-FFF2-40B4-BE49-F238E27FC236}">
                <a16:creationId xmlns="" xmlns:a16="http://schemas.microsoft.com/office/drawing/2014/main" id="{9803ABF6-E680-454E-8EA5-94B395C395CC}"/>
              </a:ext>
            </a:extLst>
          </p:cNvPr>
          <p:cNvSpPr/>
          <p:nvPr/>
        </p:nvSpPr>
        <p:spPr>
          <a:xfrm>
            <a:off x="1454985" y="8589747"/>
            <a:ext cx="1296144" cy="439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800" dirty="0">
              <a:solidFill>
                <a:schemeClr val="tx1"/>
              </a:solidFill>
              <a:latin typeface="HY울릉도M" pitchFamily="18" charset="-127"/>
              <a:ea typeface="HY울릉도M" pitchFamily="18" charset="-127"/>
            </a:endParaRPr>
          </a:p>
          <a:p>
            <a:pPr algn="ctr">
              <a:defRPr/>
            </a:pPr>
            <a:r>
              <a:rPr lang="ko-KR" altLang="en-US" sz="700" dirty="0">
                <a:solidFill>
                  <a:schemeClr val="tx1"/>
                </a:solidFill>
                <a:latin typeface="HY울릉도M" pitchFamily="18" charset="-127"/>
                <a:ea typeface="HY울릉도M" pitchFamily="18" charset="-127"/>
              </a:rPr>
              <a:t>대표기도</a:t>
            </a:r>
            <a:endParaRPr lang="en-US" altLang="ko-KR" sz="700" dirty="0">
              <a:solidFill>
                <a:schemeClr val="tx1"/>
              </a:solidFill>
              <a:latin typeface="HY울릉도M" pitchFamily="18" charset="-127"/>
              <a:ea typeface="HY울릉도M" pitchFamily="18" charset="-127"/>
            </a:endParaRPr>
          </a:p>
          <a:p>
            <a:pPr algn="ctr">
              <a:defRPr/>
            </a:pPr>
            <a:r>
              <a:rPr lang="en-US" altLang="ko-KR" sz="450" dirty="0">
                <a:solidFill>
                  <a:schemeClr val="tx1"/>
                </a:solidFill>
                <a:latin typeface="HY울릉도M" pitchFamily="18" charset="-127"/>
                <a:ea typeface="HY울릉도M" pitchFamily="18" charset="-127"/>
              </a:rPr>
              <a:t>(COL) </a:t>
            </a:r>
            <a:r>
              <a:rPr lang="en-US" altLang="ko-KR" sz="450" dirty="0" err="1">
                <a:solidFill>
                  <a:schemeClr val="tx1"/>
                </a:solidFill>
                <a:latin typeface="HY울릉도M" pitchFamily="18" charset="-127"/>
                <a:ea typeface="HY울릉도M" pitchFamily="18" charset="-127"/>
              </a:rPr>
              <a:t>Chul</a:t>
            </a:r>
            <a:r>
              <a:rPr lang="en-US" altLang="ko-KR" sz="450" dirty="0">
                <a:solidFill>
                  <a:schemeClr val="tx1"/>
                </a:solidFill>
                <a:latin typeface="HY울릉도M" pitchFamily="18" charset="-127"/>
                <a:ea typeface="HY울릉도M" pitchFamily="18" charset="-127"/>
              </a:rPr>
              <a:t> W. Kim</a:t>
            </a:r>
            <a:r>
              <a:rPr lang="ko-KR" altLang="en-US" sz="450" dirty="0">
                <a:solidFill>
                  <a:schemeClr val="tx1"/>
                </a:solidFill>
                <a:latin typeface="HY울릉도M" pitchFamily="18" charset="-127"/>
                <a:ea typeface="HY울릉도M" pitchFamily="18" charset="-127"/>
              </a:rPr>
              <a:t> </a:t>
            </a:r>
            <a:endParaRPr lang="en-US" altLang="ko-KR" sz="450" dirty="0">
              <a:solidFill>
                <a:schemeClr val="tx1"/>
              </a:solidFill>
              <a:latin typeface="HY울릉도M" pitchFamily="18" charset="-127"/>
              <a:ea typeface="HY울릉도M" pitchFamily="18" charset="-127"/>
            </a:endParaRPr>
          </a:p>
          <a:p>
            <a:pPr algn="ctr">
              <a:defRPr/>
            </a:pPr>
            <a:r>
              <a:rPr lang="en-US" altLang="ko-KR" sz="450" dirty="0">
                <a:solidFill>
                  <a:schemeClr val="tx1"/>
                </a:solidFill>
                <a:latin typeface="HY울릉도M" pitchFamily="18" charset="-127"/>
                <a:ea typeface="HY울릉도M" pitchFamily="18" charset="-127"/>
              </a:rPr>
              <a:t>UNC/CFC/USFK </a:t>
            </a:r>
          </a:p>
          <a:p>
            <a:pPr algn="ctr">
              <a:defRPr/>
            </a:pPr>
            <a:r>
              <a:rPr lang="en-US" altLang="ko-KR" sz="450" dirty="0">
                <a:solidFill>
                  <a:schemeClr val="tx1"/>
                </a:solidFill>
                <a:latin typeface="HY울릉도M" pitchFamily="18" charset="-127"/>
                <a:ea typeface="HY울릉도M" pitchFamily="18" charset="-127"/>
              </a:rPr>
              <a:t>Command </a:t>
            </a:r>
            <a:r>
              <a:rPr lang="en-US" altLang="ko-KR" sz="450" dirty="0" smtClean="0">
                <a:solidFill>
                  <a:schemeClr val="tx1"/>
                </a:solidFill>
                <a:latin typeface="HY울릉도M" pitchFamily="18" charset="-127"/>
                <a:ea typeface="HY울릉도M" pitchFamily="18" charset="-127"/>
              </a:rPr>
              <a:t>Chaplain</a:t>
            </a:r>
          </a:p>
          <a:p>
            <a:pPr algn="ctr">
              <a:defRPr/>
            </a:pPr>
            <a:endParaRPr lang="en-US" altLang="ko-KR" sz="450" dirty="0">
              <a:solidFill>
                <a:schemeClr val="tx1"/>
              </a:solidFill>
              <a:latin typeface="HY울릉도M" pitchFamily="18" charset="-127"/>
              <a:ea typeface="HY울릉도M" pitchFamily="18" charset="-127"/>
            </a:endParaRPr>
          </a:p>
        </p:txBody>
      </p:sp>
      <p:pic>
        <p:nvPicPr>
          <p:cNvPr id="30" name="Picture 2" descr="https://postfiles.pstatic.net/MjAyMDA1MjVfMTIz/MDAxNTkwMzkyNjM2OTYx.wCk3j58p8GlVvR2qsjHxNm8cVAtbRwskjXLE06cYa3sg.WtTMRP1iENz2k-d80HBUM6uCCwRdGwZwJp8quO5NGbEg.JPEG.pcnorkr/%EC%9D%B4%EC%88%98%ED%98%95_%EB%AA%A9%EC%82%AC%EB%8B%98(%EC%88%9C%EB%B3%B5%EC%9D%8C%EC%B6%98%EC%B2%9C%EA%B5%90%ED%9A%8C).jpg?type=w77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526" t="4401" r="3946" b="17954"/>
          <a:stretch/>
        </p:blipFill>
        <p:spPr bwMode="auto">
          <a:xfrm>
            <a:off x="2457680" y="7942420"/>
            <a:ext cx="634069" cy="71913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www.jshalom.net/2019/img/s1_2P_2021.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256" t="3355" r="13663" b="43024"/>
          <a:stretch/>
        </p:blipFill>
        <p:spPr bwMode="auto">
          <a:xfrm>
            <a:off x="3118834" y="7945305"/>
            <a:ext cx="626539" cy="712815"/>
          </a:xfrm>
          <a:prstGeom prst="rect">
            <a:avLst/>
          </a:prstGeom>
          <a:noFill/>
          <a:extLst>
            <a:ext uri="{909E8E84-426E-40DD-AFC4-6F175D3DCCD1}">
              <a14:hiddenFill xmlns:a14="http://schemas.microsoft.com/office/drawing/2010/main">
                <a:solidFill>
                  <a:srgbClr val="FFFFFF"/>
                </a:solidFill>
              </a14:hiddenFill>
            </a:ext>
          </a:extLst>
        </p:spPr>
      </p:pic>
      <p:sp>
        <p:nvSpPr>
          <p:cNvPr id="32" name="직사각형 31">
            <a:extLst>
              <a:ext uri="{FF2B5EF4-FFF2-40B4-BE49-F238E27FC236}">
                <a16:creationId xmlns="" xmlns:a16="http://schemas.microsoft.com/office/drawing/2014/main" id="{863CB0F9-B157-48F4-91A3-5A12D9209316}"/>
              </a:ext>
            </a:extLst>
          </p:cNvPr>
          <p:cNvSpPr/>
          <p:nvPr/>
        </p:nvSpPr>
        <p:spPr>
          <a:xfrm>
            <a:off x="2320059" y="8667502"/>
            <a:ext cx="944663" cy="426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특별기</a:t>
            </a:r>
            <a:r>
              <a:rPr lang="ko-KR" altLang="en-US" sz="700" dirty="0">
                <a:solidFill>
                  <a:schemeClr val="tx1"/>
                </a:solidFill>
                <a:latin typeface="HY울릉도M" pitchFamily="18" charset="-127"/>
                <a:ea typeface="HY울릉도M" pitchFamily="18" charset="-127"/>
              </a:rPr>
              <a:t>도</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700" dirty="0">
                <a:solidFill>
                  <a:schemeClr val="tx1"/>
                </a:solidFill>
                <a:latin typeface="HY울릉도M" pitchFamily="18" charset="-127"/>
                <a:ea typeface="HY울릉도M" pitchFamily="18" charset="-127"/>
              </a:rPr>
              <a:t>이</a:t>
            </a:r>
            <a:r>
              <a:rPr lang="en-US" altLang="ko-KR" sz="700" dirty="0">
                <a:solidFill>
                  <a:schemeClr val="tx1"/>
                </a:solidFill>
                <a:latin typeface="HY울릉도M" pitchFamily="18" charset="-127"/>
                <a:ea typeface="HY울릉도M" pitchFamily="18" charset="-127"/>
              </a:rPr>
              <a:t> </a:t>
            </a:r>
            <a:r>
              <a:rPr lang="ko-KR" altLang="en-US" sz="700" dirty="0">
                <a:solidFill>
                  <a:schemeClr val="tx1"/>
                </a:solidFill>
                <a:latin typeface="HY울릉도M" pitchFamily="18" charset="-127"/>
                <a:ea typeface="HY울릉도M" pitchFamily="18" charset="-127"/>
              </a:rPr>
              <a:t>수</a:t>
            </a:r>
            <a:r>
              <a:rPr lang="en-US" altLang="ko-KR" sz="700" dirty="0">
                <a:solidFill>
                  <a:schemeClr val="tx1"/>
                </a:solidFill>
                <a:latin typeface="HY울릉도M" pitchFamily="18" charset="-127"/>
                <a:ea typeface="HY울릉도M" pitchFamily="18" charset="-127"/>
              </a:rPr>
              <a:t> </a:t>
            </a:r>
            <a:r>
              <a:rPr lang="ko-KR" altLang="en-US" sz="700" dirty="0">
                <a:solidFill>
                  <a:schemeClr val="tx1"/>
                </a:solidFill>
                <a:latin typeface="HY울릉도M" pitchFamily="18" charset="-127"/>
                <a:ea typeface="HY울릉도M" pitchFamily="18" charset="-127"/>
              </a:rPr>
              <a:t>형 목사</a:t>
            </a:r>
            <a:endParaRPr lang="en-US" altLang="ko-KR" sz="700" dirty="0">
              <a:solidFill>
                <a:schemeClr val="tx1"/>
              </a:solidFill>
              <a:latin typeface="HY울릉도M" pitchFamily="18" charset="-127"/>
              <a:ea typeface="HY울릉도M" pitchFamily="18" charset="-127"/>
            </a:endParaRPr>
          </a:p>
          <a:p>
            <a:pPr algn="ctr">
              <a:defRPr/>
            </a:pPr>
            <a:r>
              <a:rPr lang="ko-KR" altLang="en-US" sz="500" dirty="0" err="1">
                <a:solidFill>
                  <a:schemeClr val="tx1"/>
                </a:solidFill>
                <a:latin typeface="HY울릉도M" pitchFamily="18" charset="-127"/>
                <a:ea typeface="HY울릉도M" pitchFamily="18" charset="-127"/>
              </a:rPr>
              <a:t>순복음춘천교회</a:t>
            </a:r>
            <a:r>
              <a:rPr lang="ko-KR" altLang="en-US" sz="500" dirty="0">
                <a:solidFill>
                  <a:schemeClr val="tx1"/>
                </a:solidFill>
                <a:latin typeface="HY울릉도M" pitchFamily="18" charset="-127"/>
                <a:ea typeface="HY울릉도M" pitchFamily="18" charset="-127"/>
              </a:rPr>
              <a:t> 담임 </a:t>
            </a:r>
            <a:endParaRPr lang="en-US" altLang="ko-KR" sz="500" dirty="0">
              <a:solidFill>
                <a:schemeClr val="tx1"/>
              </a:solidFill>
              <a:latin typeface="HY울릉도M" pitchFamily="18" charset="-127"/>
              <a:ea typeface="HY울릉도M" pitchFamily="18" charset="-127"/>
            </a:endParaRPr>
          </a:p>
          <a:p>
            <a:pPr algn="ctr">
              <a:defRPr/>
            </a:pPr>
            <a:r>
              <a:rPr lang="ko-KR" altLang="en-US" sz="500" dirty="0" err="1" smtClean="0">
                <a:solidFill>
                  <a:schemeClr val="tx1"/>
                </a:solidFill>
                <a:latin typeface="HY울릉도M" pitchFamily="18" charset="-127"/>
                <a:ea typeface="HY울릉도M" pitchFamily="18" charset="-127"/>
              </a:rPr>
              <a:t>강원도기독교총연합회장</a:t>
            </a:r>
            <a:endParaRPr lang="en-US" altLang="ko-KR" sz="500" dirty="0" smtClean="0">
              <a:solidFill>
                <a:schemeClr val="tx1"/>
              </a:solidFill>
              <a:latin typeface="HY울릉도M" pitchFamily="18" charset="-127"/>
              <a:ea typeface="HY울릉도M" pitchFamily="18" charset="-127"/>
            </a:endParaRPr>
          </a:p>
          <a:p>
            <a:pPr algn="ctr">
              <a:defRPr/>
            </a:pPr>
            <a:endParaRPr lang="en-US" altLang="ko-KR" sz="500" dirty="0" smtClean="0">
              <a:solidFill>
                <a:schemeClr val="tx1"/>
              </a:solidFill>
              <a:latin typeface="HY울릉도M" pitchFamily="18" charset="-127"/>
              <a:ea typeface="HY울릉도M" pitchFamily="18" charset="-127"/>
            </a:endParaRPr>
          </a:p>
          <a:p>
            <a:pPr algn="ctr">
              <a:defRPr/>
            </a:pPr>
            <a:endParaRPr lang="ko-KR" altLang="en-US" sz="500" dirty="0" smtClean="0">
              <a:solidFill>
                <a:schemeClr val="tx1"/>
              </a:solidFill>
              <a:latin typeface="HY울릉도M" pitchFamily="18" charset="-127"/>
              <a:ea typeface="HY울릉도M" pitchFamily="18" charset="-127"/>
            </a:endParaRPr>
          </a:p>
        </p:txBody>
      </p:sp>
      <p:pic>
        <p:nvPicPr>
          <p:cNvPr id="33" name="Picture 2" descr="https://postfiles.pstatic.net/MjAyMTEwMThfODYg/MDAxNjM0NTI0MjQ5MjA5.-kzm2cX-icRJzdQ1xwuyWdGOxj8TLoaMId2g3tnVTqsg.mfUBXVVclm3YZVGxNR-R27tFPomBb-5CZr6YjKCrBG0g.JPEG.yeoule/3024_4683_143.jpg?type=w77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21" t="1496" r="1421" b="19301"/>
          <a:stretch/>
        </p:blipFill>
        <p:spPr bwMode="auto">
          <a:xfrm>
            <a:off x="4430525" y="7951249"/>
            <a:ext cx="623341" cy="716252"/>
          </a:xfrm>
          <a:prstGeom prst="rect">
            <a:avLst/>
          </a:prstGeom>
          <a:noFill/>
          <a:extLst>
            <a:ext uri="{909E8E84-426E-40DD-AFC4-6F175D3DCCD1}">
              <a14:hiddenFill xmlns:a14="http://schemas.microsoft.com/office/drawing/2010/main">
                <a:solidFill>
                  <a:srgbClr val="FFFFFF"/>
                </a:solidFill>
              </a14:hiddenFill>
            </a:ext>
          </a:extLst>
        </p:spPr>
      </p:pic>
      <p:sp>
        <p:nvSpPr>
          <p:cNvPr id="34" name="직사각형 33">
            <a:extLst>
              <a:ext uri="{FF2B5EF4-FFF2-40B4-BE49-F238E27FC236}">
                <a16:creationId xmlns="" xmlns:a16="http://schemas.microsoft.com/office/drawing/2014/main" id="{863CB0F9-B157-48F4-91A3-5A12D9209316}"/>
              </a:ext>
            </a:extLst>
          </p:cNvPr>
          <p:cNvSpPr/>
          <p:nvPr/>
        </p:nvSpPr>
        <p:spPr>
          <a:xfrm>
            <a:off x="2968131" y="8667502"/>
            <a:ext cx="935126" cy="354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특별기도</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정 귀 석 목사</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500" dirty="0" err="1">
                <a:solidFill>
                  <a:schemeClr val="tx1"/>
                </a:solidFill>
                <a:latin typeface="HY울릉도M" pitchFamily="18" charset="-127"/>
                <a:ea typeface="HY울릉도M" pitchFamily="18" charset="-127"/>
              </a:rPr>
              <a:t>주평강교회</a:t>
            </a:r>
            <a:r>
              <a:rPr lang="ko-KR" altLang="en-US" sz="500" dirty="0">
                <a:solidFill>
                  <a:schemeClr val="tx1"/>
                </a:solidFill>
                <a:latin typeface="HY울릉도M" pitchFamily="18" charset="-127"/>
                <a:ea typeface="HY울릉도M" pitchFamily="18" charset="-127"/>
              </a:rPr>
              <a:t> 담임</a:t>
            </a:r>
            <a:endParaRPr lang="en-US" altLang="ko-KR" sz="500" dirty="0">
              <a:solidFill>
                <a:schemeClr val="tx1"/>
              </a:solidFill>
              <a:latin typeface="HY울릉도M" pitchFamily="18" charset="-127"/>
              <a:ea typeface="HY울릉도M" pitchFamily="18" charset="-127"/>
            </a:endParaRPr>
          </a:p>
          <a:p>
            <a:pPr algn="ctr">
              <a:defRPr/>
            </a:pPr>
            <a:r>
              <a:rPr lang="ko-KR" altLang="en-US" sz="500" dirty="0">
                <a:solidFill>
                  <a:schemeClr val="tx1"/>
                </a:solidFill>
                <a:latin typeface="HY울릉도M" pitchFamily="18" charset="-127"/>
                <a:ea typeface="HY울릉도M" pitchFamily="18" charset="-127"/>
              </a:rPr>
              <a:t>북방선교회 회장</a:t>
            </a:r>
            <a:endParaRPr lang="en-US" altLang="ko-KR" sz="500" dirty="0">
              <a:solidFill>
                <a:schemeClr val="tx1"/>
              </a:solidFill>
              <a:latin typeface="HY울릉도M" pitchFamily="18" charset="-127"/>
              <a:ea typeface="HY울릉도M" pitchFamily="18" charset="-127"/>
            </a:endParaRPr>
          </a:p>
          <a:p>
            <a:pPr algn="ctr">
              <a:defRPr/>
            </a:pPr>
            <a:endParaRPr lang="ko-KR" altLang="en-US" sz="600" dirty="0">
              <a:solidFill>
                <a:schemeClr val="tx1"/>
              </a:solidFill>
              <a:latin typeface="HY울릉도M" pitchFamily="18" charset="-127"/>
              <a:ea typeface="HY울릉도M" pitchFamily="18" charset="-127"/>
            </a:endParaRPr>
          </a:p>
        </p:txBody>
      </p:sp>
      <p:sp>
        <p:nvSpPr>
          <p:cNvPr id="36" name="직사각형 35">
            <a:extLst>
              <a:ext uri="{FF2B5EF4-FFF2-40B4-BE49-F238E27FC236}">
                <a16:creationId xmlns="" xmlns:a16="http://schemas.microsoft.com/office/drawing/2014/main" id="{27C1DB37-DD97-4746-AAB4-677E73C33C47}"/>
              </a:ext>
            </a:extLst>
          </p:cNvPr>
          <p:cNvSpPr/>
          <p:nvPr/>
        </p:nvSpPr>
        <p:spPr>
          <a:xfrm>
            <a:off x="3933056" y="1322929"/>
            <a:ext cx="2452341"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kumimoji="0" lang="ko-KR" altLang="en-US" sz="1200" dirty="0">
                <a:solidFill>
                  <a:schemeClr val="tx1"/>
                </a:solidFill>
                <a:latin typeface="HY울릉도M" pitchFamily="18" charset="-127"/>
                <a:ea typeface="HY울릉도M" pitchFamily="18" charset="-127"/>
              </a:rPr>
              <a:t>사회</a:t>
            </a:r>
            <a:r>
              <a:rPr kumimoji="0" lang="en-US" altLang="ko-KR" sz="1200" dirty="0">
                <a:solidFill>
                  <a:schemeClr val="tx1"/>
                </a:solidFill>
                <a:latin typeface="HY울릉도M" pitchFamily="18" charset="-127"/>
                <a:ea typeface="HY울릉도M" pitchFamily="18" charset="-127"/>
              </a:rPr>
              <a:t>: </a:t>
            </a:r>
            <a:r>
              <a:rPr kumimoji="0" lang="ko-KR" altLang="en-US" sz="1200" dirty="0">
                <a:solidFill>
                  <a:schemeClr val="tx1"/>
                </a:solidFill>
                <a:latin typeface="HY울릉도M" pitchFamily="18" charset="-127"/>
                <a:ea typeface="HY울릉도M" pitchFamily="18" charset="-127"/>
              </a:rPr>
              <a:t>김 명 기 목사</a:t>
            </a:r>
            <a:endParaRPr kumimoji="0" lang="en-US" altLang="ko-KR" sz="1050" dirty="0">
              <a:solidFill>
                <a:schemeClr val="tx1"/>
              </a:solidFill>
              <a:latin typeface="HY울릉도M" pitchFamily="18" charset="-127"/>
              <a:ea typeface="HY울릉도M" pitchFamily="18" charset="-127"/>
            </a:endParaRPr>
          </a:p>
          <a:p>
            <a:pPr algn="r" fontAlgn="auto">
              <a:spcBef>
                <a:spcPts val="0"/>
              </a:spcBef>
              <a:spcAft>
                <a:spcPts val="0"/>
              </a:spcAft>
              <a:defRPr/>
            </a:pPr>
            <a:r>
              <a:rPr kumimoji="0" lang="en-US" altLang="ko-KR" sz="1000" dirty="0" smtClean="0">
                <a:solidFill>
                  <a:schemeClr val="tx1"/>
                </a:solidFill>
                <a:latin typeface="HY울릉도M" pitchFamily="18" charset="-127"/>
                <a:ea typeface="HY울릉도M" pitchFamily="18" charset="-127"/>
              </a:rPr>
              <a:t>(</a:t>
            </a:r>
            <a:r>
              <a:rPr kumimoji="0" lang="ko-KR" altLang="en-US" sz="1000" dirty="0" smtClean="0">
                <a:solidFill>
                  <a:schemeClr val="tx1"/>
                </a:solidFill>
                <a:latin typeface="HY울릉도M" pitchFamily="18" charset="-127"/>
                <a:ea typeface="HY울릉도M" pitchFamily="18" charset="-127"/>
              </a:rPr>
              <a:t>우리민족교류협회 </a:t>
            </a:r>
            <a:r>
              <a:rPr kumimoji="0" lang="ko-KR" altLang="en-US" sz="1000" dirty="0">
                <a:solidFill>
                  <a:schemeClr val="tx1"/>
                </a:solidFill>
                <a:latin typeface="HY울릉도M" pitchFamily="18" charset="-127"/>
                <a:ea typeface="HY울릉도M" pitchFamily="18" charset="-127"/>
              </a:rPr>
              <a:t>사무총장</a:t>
            </a:r>
            <a:r>
              <a:rPr kumimoji="0" lang="en-US" altLang="ko-KR" sz="1000" dirty="0">
                <a:solidFill>
                  <a:schemeClr val="tx1"/>
                </a:solidFill>
                <a:latin typeface="HY울릉도M" pitchFamily="18" charset="-127"/>
                <a:ea typeface="HY울릉도M" pitchFamily="18" charset="-127"/>
              </a:rPr>
              <a:t>)</a:t>
            </a:r>
            <a:endParaRPr kumimoji="0" lang="ko-KR" altLang="en-US" sz="1000" dirty="0">
              <a:solidFill>
                <a:schemeClr val="tx1"/>
              </a:solidFill>
              <a:latin typeface="HY울릉도M" pitchFamily="18" charset="-127"/>
              <a:ea typeface="HY울릉도M" pitchFamily="18" charset="-127"/>
            </a:endParaRPr>
          </a:p>
        </p:txBody>
      </p:sp>
      <p:pic>
        <p:nvPicPr>
          <p:cNvPr id="37" name="Picture 9" descr="C:\Users\user\Desktop\사본 -우리민족교류_진한로고.png">
            <a:extLst>
              <a:ext uri="{FF2B5EF4-FFF2-40B4-BE49-F238E27FC236}">
                <a16:creationId xmlns="" xmlns:a16="http://schemas.microsoft.com/office/drawing/2014/main" id="{D4530CBB-22E8-43D7-AC18-7738B23906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80226" y="323783"/>
            <a:ext cx="620582" cy="64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C:\Users\Administrator\Desktop\도형자료\조직위 로고.png">
            <a:extLst>
              <a:ext uri="{FF2B5EF4-FFF2-40B4-BE49-F238E27FC236}">
                <a16:creationId xmlns="" xmlns:a16="http://schemas.microsoft.com/office/drawing/2014/main" id="{71C8D982-5CC4-4324-A1E2-D5D54D7CA68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57192" y="262458"/>
            <a:ext cx="658073" cy="66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 xmlns:a16="http://schemas.microsoft.com/office/drawing/2014/main" id="{AF426E3E-EC83-4926-85D4-7EB88CE65E8F}"/>
              </a:ext>
            </a:extLst>
          </p:cNvPr>
          <p:cNvSpPr txBox="1"/>
          <p:nvPr/>
        </p:nvSpPr>
        <p:spPr>
          <a:xfrm>
            <a:off x="1" y="323528"/>
            <a:ext cx="6858000" cy="338554"/>
          </a:xfrm>
          <a:prstGeom prst="rect">
            <a:avLst/>
          </a:prstGeom>
          <a:noFill/>
        </p:spPr>
        <p:txBody>
          <a:bodyPr wrap="square">
            <a:spAutoFit/>
          </a:bodyPr>
          <a:lstStyle/>
          <a:p>
            <a:pPr algn="ctr" fontAlgn="auto">
              <a:spcBef>
                <a:spcPts val="0"/>
              </a:spcBef>
              <a:spcAft>
                <a:spcPts val="0"/>
              </a:spcAft>
              <a:defRPr/>
            </a:pPr>
            <a:r>
              <a:rPr lang="en-US" altLang="ko-KR" sz="1600" b="1" dirty="0">
                <a:latin typeface="HY울릉도M" pitchFamily="18" charset="-127"/>
                <a:ea typeface="HY울릉도M" pitchFamily="18" charset="-127"/>
              </a:rPr>
              <a:t> </a:t>
            </a:r>
            <a:r>
              <a:rPr lang="ko-KR" altLang="en-US" sz="1400" b="1" dirty="0" smtClean="0">
                <a:latin typeface="HY울릉도M" pitchFamily="18" charset="-127"/>
                <a:ea typeface="HY울릉도M" pitchFamily="18" charset="-127"/>
              </a:rPr>
              <a:t>한국전쟁 정전</a:t>
            </a:r>
            <a:r>
              <a:rPr lang="en-US" altLang="ko-KR" sz="1400" b="1" dirty="0" smtClean="0">
                <a:latin typeface="HY울릉도M" pitchFamily="18" charset="-127"/>
                <a:ea typeface="HY울릉도M" pitchFamily="18" charset="-127"/>
              </a:rPr>
              <a:t>69</a:t>
            </a:r>
            <a:r>
              <a:rPr lang="ko-KR" altLang="en-US" sz="1400" b="1" dirty="0" err="1" smtClean="0">
                <a:latin typeface="HY울릉도M" pitchFamily="18" charset="-127"/>
                <a:ea typeface="HY울릉도M" pitchFamily="18" charset="-127"/>
              </a:rPr>
              <a:t>주년기념</a:t>
            </a:r>
            <a:r>
              <a:rPr lang="ko-KR" altLang="en-US" sz="1400" b="1" dirty="0" smtClean="0">
                <a:latin typeface="HY울릉도M" pitchFamily="18" charset="-127"/>
                <a:ea typeface="HY울릉도M" pitchFamily="18" charset="-127"/>
              </a:rPr>
              <a:t>  </a:t>
            </a:r>
            <a:endParaRPr lang="en-US" altLang="ko-KR" sz="1400" b="1" dirty="0">
              <a:latin typeface="HY울릉도M" pitchFamily="18" charset="-127"/>
              <a:ea typeface="HY울릉도M" pitchFamily="18" charset="-127"/>
            </a:endParaRPr>
          </a:p>
        </p:txBody>
      </p:sp>
      <p:sp>
        <p:nvSpPr>
          <p:cNvPr id="40" name="TextBox 39">
            <a:extLst>
              <a:ext uri="{FF2B5EF4-FFF2-40B4-BE49-F238E27FC236}">
                <a16:creationId xmlns="" xmlns:a16="http://schemas.microsoft.com/office/drawing/2014/main" id="{804BCE89-E64F-4A0E-A3E3-BD930F3C5D1E}"/>
              </a:ext>
            </a:extLst>
          </p:cNvPr>
          <p:cNvSpPr txBox="1"/>
          <p:nvPr/>
        </p:nvSpPr>
        <p:spPr>
          <a:xfrm>
            <a:off x="13023" y="571490"/>
            <a:ext cx="6844976" cy="400110"/>
          </a:xfrm>
          <a:prstGeom prst="rect">
            <a:avLst/>
          </a:prstGeom>
          <a:noFill/>
        </p:spPr>
        <p:txBody>
          <a:bodyPr wrap="square">
            <a:spAutoFit/>
          </a:bodyPr>
          <a:lstStyle/>
          <a:p>
            <a:pPr algn="ctr" fontAlgn="auto">
              <a:spcBef>
                <a:spcPts val="0"/>
              </a:spcBef>
              <a:spcAft>
                <a:spcPts val="0"/>
              </a:spcAft>
              <a:defRPr/>
            </a:pPr>
            <a:r>
              <a:rPr lang="ko-KR" altLang="en-US" sz="2000" b="1" dirty="0" smtClean="0">
                <a:latin typeface="HY울릉도M" pitchFamily="18" charset="-127"/>
                <a:ea typeface="HY울릉도M" pitchFamily="18" charset="-127"/>
              </a:rPr>
              <a:t>한반도 통일기원예배</a:t>
            </a:r>
            <a:endParaRPr lang="en-US" altLang="ko-KR" sz="2000" b="1" dirty="0">
              <a:latin typeface="HY울릉도M" pitchFamily="18" charset="-127"/>
              <a:ea typeface="HY울릉도M" pitchFamily="18" charset="-127"/>
            </a:endParaRPr>
          </a:p>
        </p:txBody>
      </p:sp>
      <p:sp>
        <p:nvSpPr>
          <p:cNvPr id="41" name="직사각형 40">
            <a:extLst>
              <a:ext uri="{FF2B5EF4-FFF2-40B4-BE49-F238E27FC236}">
                <a16:creationId xmlns="" xmlns:a16="http://schemas.microsoft.com/office/drawing/2014/main" id="{5589F68E-3414-4AD9-8BB1-9C5E760D041F}"/>
              </a:ext>
            </a:extLst>
          </p:cNvPr>
          <p:cNvSpPr/>
          <p:nvPr/>
        </p:nvSpPr>
        <p:spPr>
          <a:xfrm>
            <a:off x="476673" y="2435574"/>
            <a:ext cx="5905078" cy="242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r>
              <a:rPr kumimoji="0" lang="en-US" altLang="ko-KR" sz="1200" dirty="0">
                <a:solidFill>
                  <a:schemeClr val="tx1"/>
                </a:solidFill>
                <a:latin typeface="HY울릉도M" pitchFamily="18" charset="-127"/>
                <a:ea typeface="HY울릉도M" pitchFamily="18" charset="-127"/>
              </a:rPr>
              <a:t>        </a:t>
            </a: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1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100" dirty="0">
              <a:solidFill>
                <a:schemeClr val="tx1"/>
              </a:solidFill>
              <a:latin typeface="HY울릉도M" pitchFamily="18" charset="-127"/>
              <a:ea typeface="HY울릉도M" pitchFamily="18" charset="-127"/>
            </a:endParaRPr>
          </a:p>
          <a:p>
            <a:pPr algn="dist" fontAlgn="auto">
              <a:spcBef>
                <a:spcPts val="0"/>
              </a:spcBef>
              <a:spcAft>
                <a:spcPts val="0"/>
              </a:spcAft>
              <a:defRPr/>
            </a:pPr>
            <a:r>
              <a:rPr kumimoji="0" lang="ko-KR" altLang="en-US" sz="1100" dirty="0">
                <a:solidFill>
                  <a:schemeClr val="tx1"/>
                </a:solidFill>
                <a:latin typeface="HY울릉도M" pitchFamily="18" charset="-127"/>
                <a:ea typeface="HY울릉도M" pitchFamily="18" charset="-127"/>
              </a:rPr>
              <a:t>묵도 </a:t>
            </a:r>
            <a:r>
              <a:rPr kumimoji="0" lang="en-US" altLang="ko-KR" sz="1100" dirty="0">
                <a:solidFill>
                  <a:schemeClr val="tx1"/>
                </a:solidFill>
                <a:latin typeface="HY울릉도M" pitchFamily="18" charset="-127"/>
                <a:ea typeface="HY울릉도M" pitchFamily="18" charset="-127"/>
              </a:rPr>
              <a:t>--------------------------------------- </a:t>
            </a:r>
            <a:r>
              <a:rPr kumimoji="0" lang="ko-KR" altLang="en-US" sz="1100" dirty="0">
                <a:solidFill>
                  <a:schemeClr val="tx1"/>
                </a:solidFill>
                <a:latin typeface="HY울릉도M" pitchFamily="18" charset="-127"/>
                <a:ea typeface="HY울릉도M" pitchFamily="18" charset="-127"/>
              </a:rPr>
              <a:t>다같이</a:t>
            </a:r>
            <a:endParaRPr kumimoji="0" lang="en-US" altLang="ko-KR" sz="11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200" dirty="0" smtClean="0">
              <a:solidFill>
                <a:schemeClr val="tx1"/>
              </a:solidFill>
              <a:latin typeface="HY울릉도M" pitchFamily="18" charset="-127"/>
              <a:ea typeface="HY울릉도M" pitchFamily="18" charset="-127"/>
            </a:endParaRPr>
          </a:p>
          <a:p>
            <a:pPr algn="dist" fontAlgn="auto">
              <a:spcBef>
                <a:spcPts val="0"/>
              </a:spcBef>
              <a:spcAft>
                <a:spcPts val="0"/>
              </a:spcAft>
              <a:defRPr/>
            </a:pPr>
            <a:r>
              <a:rPr kumimoji="0" lang="ko-KR" altLang="en-US" sz="1100" dirty="0" smtClean="0">
                <a:solidFill>
                  <a:schemeClr val="tx1"/>
                </a:solidFill>
                <a:latin typeface="HY울릉도M" pitchFamily="18" charset="-127"/>
                <a:ea typeface="HY울릉도M" pitchFamily="18" charset="-127"/>
              </a:rPr>
              <a:t>찬양 </a:t>
            </a:r>
            <a:r>
              <a:rPr kumimoji="0" lang="en-US" altLang="ko-KR" sz="1100" dirty="0" smtClean="0">
                <a:solidFill>
                  <a:schemeClr val="tx1"/>
                </a:solidFill>
                <a:latin typeface="HY울릉도M" pitchFamily="18" charset="-127"/>
                <a:ea typeface="HY울릉도M" pitchFamily="18" charset="-127"/>
              </a:rPr>
              <a:t>-------- </a:t>
            </a:r>
            <a:r>
              <a:rPr kumimoji="0" lang="ko-KR" altLang="en-US" sz="1000" dirty="0" smtClean="0">
                <a:solidFill>
                  <a:schemeClr val="tx1"/>
                </a:solidFill>
                <a:latin typeface="HY울릉도M" pitchFamily="18" charset="-127"/>
                <a:ea typeface="HY울릉도M" pitchFamily="18" charset="-127"/>
              </a:rPr>
              <a:t>축복하노라</a:t>
            </a:r>
            <a:r>
              <a:rPr kumimoji="0" lang="ko-KR" altLang="en-US" sz="1100" dirty="0" smtClean="0">
                <a:solidFill>
                  <a:schemeClr val="tx1"/>
                </a:solidFill>
                <a:latin typeface="HY울릉도M" pitchFamily="18" charset="-127"/>
                <a:ea typeface="HY울릉도M" pitchFamily="18" charset="-127"/>
              </a:rPr>
              <a:t> </a:t>
            </a:r>
            <a:r>
              <a:rPr kumimoji="0" lang="en-US" altLang="ko-KR" sz="1100" dirty="0" smtClean="0">
                <a:solidFill>
                  <a:schemeClr val="tx1"/>
                </a:solidFill>
                <a:latin typeface="HY울릉도M" pitchFamily="18" charset="-127"/>
                <a:ea typeface="HY울릉도M" pitchFamily="18" charset="-127"/>
              </a:rPr>
              <a:t>------ Bar.</a:t>
            </a:r>
            <a:r>
              <a:rPr kumimoji="0" lang="ko-KR" altLang="en-US" sz="1100" dirty="0" smtClean="0">
                <a:solidFill>
                  <a:schemeClr val="tx1"/>
                </a:solidFill>
                <a:latin typeface="HY울릉도M" pitchFamily="18" charset="-127"/>
                <a:ea typeface="HY울릉도M" pitchFamily="18" charset="-127"/>
              </a:rPr>
              <a:t>고성진</a:t>
            </a:r>
            <a:r>
              <a:rPr kumimoji="0" lang="en-US" altLang="ko-KR" sz="1100" dirty="0" smtClean="0">
                <a:solidFill>
                  <a:schemeClr val="tx1"/>
                </a:solidFill>
                <a:latin typeface="HY울릉도M" pitchFamily="18" charset="-127"/>
                <a:ea typeface="HY울릉도M" pitchFamily="18" charset="-127"/>
              </a:rPr>
              <a:t>,</a:t>
            </a:r>
            <a:r>
              <a:rPr kumimoji="0" lang="ko-KR" altLang="en-US" sz="1100" dirty="0" smtClean="0">
                <a:solidFill>
                  <a:schemeClr val="tx1"/>
                </a:solidFill>
                <a:latin typeface="HY울릉도M" pitchFamily="18" charset="-127"/>
                <a:ea typeface="HY울릉도M" pitchFamily="18" charset="-127"/>
              </a:rPr>
              <a:t> </a:t>
            </a:r>
            <a:r>
              <a:rPr kumimoji="0" lang="en-US" altLang="ko-KR" sz="1100" dirty="0" smtClean="0">
                <a:solidFill>
                  <a:schemeClr val="tx1"/>
                </a:solidFill>
                <a:latin typeface="HY울릉도M" pitchFamily="18" charset="-127"/>
                <a:ea typeface="HY울릉도M" pitchFamily="18" charset="-127"/>
              </a:rPr>
              <a:t>Sop.</a:t>
            </a:r>
            <a:r>
              <a:rPr kumimoji="0" lang="ko-KR" altLang="en-US" sz="1100" dirty="0" smtClean="0">
                <a:solidFill>
                  <a:schemeClr val="tx1"/>
                </a:solidFill>
                <a:latin typeface="HY울릉도M" pitchFamily="18" charset="-127"/>
                <a:ea typeface="HY울릉도M" pitchFamily="18" charset="-127"/>
              </a:rPr>
              <a:t>박남연</a:t>
            </a:r>
            <a:r>
              <a:rPr kumimoji="0" lang="en-US" altLang="ko-KR" sz="1100" dirty="0">
                <a:solidFill>
                  <a:schemeClr val="tx1"/>
                </a:solidFill>
                <a:latin typeface="HY울릉도M" pitchFamily="18" charset="-127"/>
                <a:ea typeface="HY울릉도M" pitchFamily="18" charset="-127"/>
              </a:rPr>
              <a:t>, </a:t>
            </a:r>
            <a:r>
              <a:rPr kumimoji="0" lang="ko-KR" altLang="en-US" sz="1100" dirty="0" smtClean="0">
                <a:solidFill>
                  <a:schemeClr val="tx1"/>
                </a:solidFill>
                <a:latin typeface="HY울릉도M" pitchFamily="18" charset="-127"/>
                <a:ea typeface="HY울릉도M" pitchFamily="18" charset="-127"/>
              </a:rPr>
              <a:t>조현애</a:t>
            </a:r>
            <a:r>
              <a:rPr kumimoji="0" lang="en-US" altLang="ko-KR" sz="1100" dirty="0" smtClean="0">
                <a:solidFill>
                  <a:schemeClr val="tx1"/>
                </a:solidFill>
                <a:latin typeface="HY울릉도M" pitchFamily="18" charset="-127"/>
                <a:ea typeface="HY울릉도M" pitchFamily="18" charset="-127"/>
              </a:rPr>
              <a:t>,</a:t>
            </a:r>
            <a:r>
              <a:rPr kumimoji="0" lang="ko-KR" altLang="en-US" sz="1100" dirty="0" smtClean="0">
                <a:solidFill>
                  <a:schemeClr val="tx1"/>
                </a:solidFill>
                <a:latin typeface="HY울릉도M" pitchFamily="18" charset="-127"/>
                <a:ea typeface="HY울릉도M" pitchFamily="18" charset="-127"/>
              </a:rPr>
              <a:t> </a:t>
            </a:r>
            <a:r>
              <a:rPr kumimoji="0" lang="en-US" altLang="ko-KR" sz="1100" dirty="0" smtClean="0">
                <a:solidFill>
                  <a:schemeClr val="tx1"/>
                </a:solidFill>
                <a:latin typeface="HY울릉도M" pitchFamily="18" charset="-127"/>
                <a:ea typeface="HY울릉도M" pitchFamily="18" charset="-127"/>
              </a:rPr>
              <a:t>Ten.</a:t>
            </a:r>
            <a:r>
              <a:rPr kumimoji="0" lang="ko-KR" altLang="en-US" sz="1100" dirty="0" smtClean="0">
                <a:solidFill>
                  <a:schemeClr val="tx1"/>
                </a:solidFill>
                <a:latin typeface="HY울릉도M" pitchFamily="18" charset="-127"/>
                <a:ea typeface="HY울릉도M" pitchFamily="18" charset="-127"/>
              </a:rPr>
              <a:t>이승묵</a:t>
            </a:r>
            <a:endParaRPr kumimoji="0" lang="en-US" altLang="ko-KR" sz="1100" dirty="0" smtClean="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200" dirty="0" smtClean="0">
              <a:solidFill>
                <a:schemeClr val="tx1"/>
              </a:solidFill>
              <a:latin typeface="HY울릉도M" pitchFamily="18" charset="-127"/>
              <a:ea typeface="HY울릉도M" pitchFamily="18" charset="-127"/>
            </a:endParaRPr>
          </a:p>
          <a:p>
            <a:pPr algn="dist" fontAlgn="auto">
              <a:spcBef>
                <a:spcPts val="0"/>
              </a:spcBef>
              <a:spcAft>
                <a:spcPts val="0"/>
              </a:spcAft>
              <a:defRPr/>
            </a:pPr>
            <a:r>
              <a:rPr kumimoji="0" lang="ko-KR" altLang="en-US" sz="1100" dirty="0" smtClean="0">
                <a:solidFill>
                  <a:schemeClr val="tx1"/>
                </a:solidFill>
                <a:latin typeface="HY울릉도M" pitchFamily="18" charset="-127"/>
                <a:ea typeface="HY울릉도M" pitchFamily="18" charset="-127"/>
              </a:rPr>
              <a:t>대표기도 </a:t>
            </a:r>
            <a:r>
              <a:rPr kumimoji="0" lang="en-US" altLang="ko-KR" sz="1100" dirty="0" smtClean="0">
                <a:solidFill>
                  <a:schemeClr val="tx1"/>
                </a:solidFill>
                <a:latin typeface="HY울릉도M" pitchFamily="18" charset="-127"/>
                <a:ea typeface="HY울릉도M" pitchFamily="18" charset="-127"/>
              </a:rPr>
              <a:t>-----------</a:t>
            </a:r>
            <a:r>
              <a:rPr lang="en-US" altLang="ko-KR" sz="1100" dirty="0" smtClean="0">
                <a:solidFill>
                  <a:schemeClr val="tx1"/>
                </a:solidFill>
                <a:latin typeface="HY울릉도M" pitchFamily="18" charset="-127"/>
                <a:ea typeface="HY울릉도M" pitchFamily="18" charset="-127"/>
              </a:rPr>
              <a:t> </a:t>
            </a:r>
            <a:r>
              <a:rPr lang="ko-KR" altLang="en-US" sz="1100" dirty="0" err="1" smtClean="0">
                <a:solidFill>
                  <a:schemeClr val="tx1"/>
                </a:solidFill>
                <a:latin typeface="HY울릉도M" pitchFamily="18" charset="-127"/>
                <a:ea typeface="HY울릉도M" pitchFamily="18" charset="-127"/>
              </a:rPr>
              <a:t>주한유엔사</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한미연합사</a:t>
            </a:r>
            <a:r>
              <a:rPr lang="en-US" altLang="ko-KR" sz="1100" dirty="0" smtClean="0">
                <a:solidFill>
                  <a:schemeClr val="tx1"/>
                </a:solidFill>
                <a:latin typeface="HY울릉도M" pitchFamily="18" charset="-127"/>
                <a:ea typeface="HY울릉도M" pitchFamily="18" charset="-127"/>
              </a:rPr>
              <a:t>/ </a:t>
            </a:r>
            <a:r>
              <a:rPr lang="ko-KR" altLang="en-US" sz="1100" dirty="0" err="1" smtClean="0">
                <a:solidFill>
                  <a:schemeClr val="tx1"/>
                </a:solidFill>
                <a:latin typeface="HY울릉도M" pitchFamily="18" charset="-127"/>
                <a:ea typeface="HY울릉도M" pitchFamily="18" charset="-127"/>
              </a:rPr>
              <a:t>주한미군사</a:t>
            </a:r>
            <a:r>
              <a:rPr lang="ko-KR" altLang="en-US" sz="1100" dirty="0" smtClean="0">
                <a:solidFill>
                  <a:schemeClr val="tx1"/>
                </a:solidFill>
                <a:latin typeface="HY울릉도M" pitchFamily="18" charset="-127"/>
                <a:ea typeface="HY울릉도M" pitchFamily="18" charset="-127"/>
              </a:rPr>
              <a:t> </a:t>
            </a:r>
            <a:r>
              <a:rPr lang="ko-KR" altLang="en-US" sz="1100" dirty="0" err="1" smtClean="0">
                <a:solidFill>
                  <a:schemeClr val="tx1"/>
                </a:solidFill>
                <a:latin typeface="HY울릉도M" pitchFamily="18" charset="-127"/>
                <a:ea typeface="HY울릉도M" pitchFamily="18" charset="-127"/>
              </a:rPr>
              <a:t>군종실장</a:t>
            </a:r>
            <a:r>
              <a:rPr lang="ko-KR" altLang="en-US" sz="1100" dirty="0" smtClean="0">
                <a:solidFill>
                  <a:schemeClr val="tx1"/>
                </a:solidFill>
                <a:latin typeface="HY울릉도M" pitchFamily="18" charset="-127"/>
                <a:ea typeface="HY울릉도M" pitchFamily="18" charset="-127"/>
              </a:rPr>
              <a:t> 대령 김철우</a:t>
            </a:r>
            <a:endParaRPr lang="en-US" altLang="ko-KR" sz="400" dirty="0">
              <a:solidFill>
                <a:schemeClr val="tx1"/>
              </a:solidFill>
              <a:latin typeface="HY울릉도M" pitchFamily="18" charset="-127"/>
              <a:ea typeface="HY울릉도M" pitchFamily="18" charset="-127"/>
            </a:endParaRPr>
          </a:p>
          <a:p>
            <a:pPr algn="dist">
              <a:defRPr/>
            </a:pPr>
            <a:endParaRPr kumimoji="0" lang="en-US" altLang="ko-KR" sz="200" dirty="0" smtClean="0">
              <a:solidFill>
                <a:schemeClr val="tx1"/>
              </a:solidFill>
              <a:latin typeface="HY울릉도M" pitchFamily="18" charset="-127"/>
              <a:ea typeface="HY울릉도M" pitchFamily="18" charset="-127"/>
            </a:endParaRPr>
          </a:p>
          <a:p>
            <a:pPr algn="dist">
              <a:defRPr/>
            </a:pPr>
            <a:r>
              <a:rPr kumimoji="0" lang="ko-KR" altLang="en-US" sz="1100" dirty="0" smtClean="0">
                <a:solidFill>
                  <a:schemeClr val="tx1"/>
                </a:solidFill>
                <a:latin typeface="HY울릉도M" pitchFamily="18" charset="-127"/>
                <a:ea typeface="HY울릉도M" pitchFamily="18" charset="-127"/>
              </a:rPr>
              <a:t>성경봉독 </a:t>
            </a:r>
            <a:r>
              <a:rPr kumimoji="0" lang="en-US" altLang="ko-KR" sz="1100" dirty="0" smtClean="0">
                <a:solidFill>
                  <a:schemeClr val="tx1"/>
                </a:solidFill>
                <a:latin typeface="HY울릉도M" pitchFamily="18" charset="-127"/>
                <a:ea typeface="HY울릉도M" pitchFamily="18" charset="-127"/>
              </a:rPr>
              <a:t>-----               </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사</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우리민족교류협회 운영위원장 </a:t>
            </a:r>
            <a:r>
              <a:rPr lang="ko-KR" altLang="en-US" sz="1100" dirty="0" err="1" smtClean="0">
                <a:solidFill>
                  <a:schemeClr val="tx1"/>
                </a:solidFill>
                <a:latin typeface="HY울릉도M" pitchFamily="18" charset="-127"/>
                <a:ea typeface="HY울릉도M" pitchFamily="18" charset="-127"/>
              </a:rPr>
              <a:t>박홍자</a:t>
            </a:r>
            <a:endParaRPr lang="en-US" altLang="ko-KR" sz="1100" dirty="0" smtClean="0">
              <a:solidFill>
                <a:schemeClr val="tx1"/>
              </a:solidFill>
              <a:latin typeface="HY울릉도M" pitchFamily="18" charset="-127"/>
              <a:ea typeface="HY울릉도M" pitchFamily="18" charset="-127"/>
            </a:endParaRPr>
          </a:p>
          <a:p>
            <a:pPr>
              <a:defRPr/>
            </a:pPr>
            <a:endParaRPr lang="en-US" altLang="ko-KR" sz="200" dirty="0" smtClean="0">
              <a:solidFill>
                <a:schemeClr val="tx1"/>
              </a:solidFill>
              <a:latin typeface="HY울릉도M" pitchFamily="18" charset="-127"/>
              <a:ea typeface="HY울릉도M" pitchFamily="18" charset="-127"/>
            </a:endParaRPr>
          </a:p>
          <a:p>
            <a:pPr algn="dist">
              <a:defRPr/>
            </a:pPr>
            <a:r>
              <a:rPr lang="ko-KR" altLang="en-US" sz="1100" dirty="0" err="1" smtClean="0">
                <a:solidFill>
                  <a:schemeClr val="tx1"/>
                </a:solidFill>
                <a:latin typeface="HY울릉도M" pitchFamily="18" charset="-127"/>
                <a:ea typeface="HY울릉도M" pitchFamily="18" charset="-127"/>
              </a:rPr>
              <a:t>특송</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여호와는 나의 목자시니 </a:t>
            </a:r>
            <a:r>
              <a:rPr lang="en-US" altLang="ko-KR" sz="1100" dirty="0" smtClean="0">
                <a:solidFill>
                  <a:schemeClr val="tx1"/>
                </a:solidFill>
                <a:latin typeface="HY울릉도M" pitchFamily="18" charset="-127"/>
                <a:ea typeface="HY울릉도M" pitchFamily="18" charset="-127"/>
              </a:rPr>
              <a:t>------------- </a:t>
            </a:r>
            <a:r>
              <a:rPr lang="en-US" altLang="ko-KR" sz="1100" dirty="0">
                <a:solidFill>
                  <a:schemeClr val="tx1"/>
                </a:solidFill>
                <a:latin typeface="HY울릉도M" pitchFamily="18" charset="-127"/>
                <a:ea typeface="HY울릉도M" pitchFamily="18" charset="-127"/>
              </a:rPr>
              <a:t>Bar.</a:t>
            </a:r>
            <a:r>
              <a:rPr lang="ko-KR" altLang="en-US" sz="1100" dirty="0">
                <a:solidFill>
                  <a:schemeClr val="tx1"/>
                </a:solidFill>
                <a:latin typeface="HY울릉도M" pitchFamily="18" charset="-127"/>
                <a:ea typeface="HY울릉도M" pitchFamily="18" charset="-127"/>
              </a:rPr>
              <a:t>고성진</a:t>
            </a:r>
            <a:r>
              <a:rPr lang="en-US" altLang="ko-KR" sz="1100" dirty="0" smtClean="0">
                <a:solidFill>
                  <a:schemeClr val="tx1"/>
                </a:solidFill>
                <a:latin typeface="HY울릉도M" pitchFamily="18" charset="-127"/>
                <a:ea typeface="HY울릉도M" pitchFamily="18" charset="-127"/>
              </a:rPr>
              <a:t>  </a:t>
            </a:r>
          </a:p>
          <a:p>
            <a:pPr algn="dist">
              <a:defRPr/>
            </a:pPr>
            <a:endParaRPr lang="en-US" altLang="ko-KR" sz="200" dirty="0">
              <a:solidFill>
                <a:schemeClr val="tx1"/>
              </a:solidFill>
              <a:latin typeface="HY울릉도M" pitchFamily="18" charset="-127"/>
              <a:ea typeface="HY울릉도M" pitchFamily="18" charset="-127"/>
            </a:endParaRPr>
          </a:p>
          <a:p>
            <a:pPr algn="dist">
              <a:defRPr/>
            </a:pPr>
            <a:r>
              <a:rPr lang="ko-KR" altLang="en-US" sz="1100" dirty="0" smtClean="0">
                <a:solidFill>
                  <a:schemeClr val="tx1"/>
                </a:solidFill>
                <a:latin typeface="HY울릉도M" pitchFamily="18" charset="-127"/>
                <a:ea typeface="HY울릉도M" pitchFamily="18" charset="-127"/>
              </a:rPr>
              <a:t>설교</a:t>
            </a:r>
            <a:r>
              <a:rPr kumimoji="0" lang="ko-KR" altLang="en-US" sz="1100" dirty="0" smtClean="0">
                <a:solidFill>
                  <a:schemeClr val="tx1"/>
                </a:solidFill>
                <a:latin typeface="HY울릉도M" pitchFamily="18" charset="-127"/>
                <a:ea typeface="HY울릉도M" pitchFamily="18" charset="-127"/>
              </a:rPr>
              <a:t> </a:t>
            </a:r>
            <a:r>
              <a:rPr kumimoji="0" lang="en-US" altLang="ko-KR" sz="1100" dirty="0">
                <a:solidFill>
                  <a:schemeClr val="tx1"/>
                </a:solidFill>
                <a:latin typeface="HY울릉도M" pitchFamily="18" charset="-127"/>
                <a:ea typeface="HY울릉도M" pitchFamily="18" charset="-127"/>
              </a:rPr>
              <a:t>---------- </a:t>
            </a:r>
            <a:r>
              <a:rPr lang="ko-KR" altLang="en-US" sz="1100" dirty="0">
                <a:solidFill>
                  <a:schemeClr val="tx1"/>
                </a:solidFill>
                <a:latin typeface="HY울릉도M" pitchFamily="18" charset="-127"/>
                <a:ea typeface="HY울릉도M" pitchFamily="18" charset="-127"/>
              </a:rPr>
              <a:t>                      </a:t>
            </a:r>
            <a:r>
              <a:rPr kumimoji="0" lang="en-US" altLang="ko-KR" sz="1100" dirty="0" smtClean="0">
                <a:solidFill>
                  <a:schemeClr val="tx1"/>
                </a:solidFill>
                <a:latin typeface="HY울릉도M" pitchFamily="18" charset="-127"/>
                <a:ea typeface="HY울릉도M" pitchFamily="18" charset="-127"/>
              </a:rPr>
              <a:t>------- </a:t>
            </a:r>
            <a:r>
              <a:rPr lang="ko-KR" altLang="en-US" sz="1100" dirty="0" err="1" smtClean="0">
                <a:solidFill>
                  <a:schemeClr val="tx1"/>
                </a:solidFill>
                <a:latin typeface="HY울릉도M" pitchFamily="18" charset="-127"/>
                <a:ea typeface="HY울릉도M" pitchFamily="18" charset="-127"/>
              </a:rPr>
              <a:t>여의도순복음교</a:t>
            </a:r>
            <a:r>
              <a:rPr lang="ko-KR" altLang="en-US" sz="1100" dirty="0" err="1">
                <a:solidFill>
                  <a:schemeClr val="tx1"/>
                </a:solidFill>
                <a:latin typeface="HY울릉도M" pitchFamily="18" charset="-127"/>
                <a:ea typeface="HY울릉도M" pitchFamily="18" charset="-127"/>
              </a:rPr>
              <a:t>회</a:t>
            </a:r>
            <a:r>
              <a:rPr kumimoji="0" lang="ko-KR" altLang="en-US" sz="1100" dirty="0" smtClean="0">
                <a:solidFill>
                  <a:schemeClr val="tx1"/>
                </a:solidFill>
                <a:latin typeface="HY울릉도M" pitchFamily="18" charset="-127"/>
                <a:ea typeface="HY울릉도M" pitchFamily="18" charset="-127"/>
              </a:rPr>
              <a:t> 담임목사</a:t>
            </a:r>
            <a:r>
              <a:rPr kumimoji="0"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이영</a:t>
            </a:r>
            <a:r>
              <a:rPr lang="ko-KR" altLang="en-US" sz="1100" dirty="0">
                <a:solidFill>
                  <a:schemeClr val="tx1"/>
                </a:solidFill>
                <a:latin typeface="HY울릉도M" pitchFamily="18" charset="-127"/>
                <a:ea typeface="HY울릉도M" pitchFamily="18" charset="-127"/>
              </a:rPr>
              <a:t>훈</a:t>
            </a:r>
            <a:r>
              <a:rPr lang="en-US" altLang="ko-KR" sz="1100" dirty="0" smtClean="0">
                <a:solidFill>
                  <a:schemeClr val="tx1"/>
                </a:solidFill>
                <a:latin typeface="HY울릉도M" pitchFamily="18" charset="-127"/>
                <a:ea typeface="HY울릉도M" pitchFamily="18" charset="-127"/>
              </a:rPr>
              <a:t>                                                                                           </a:t>
            </a:r>
            <a:endParaRPr lang="en-US" altLang="ko-KR" sz="1100" dirty="0">
              <a:solidFill>
                <a:schemeClr val="tx1"/>
              </a:solidFill>
              <a:latin typeface="HY울릉도M" pitchFamily="18" charset="-127"/>
              <a:ea typeface="HY울릉도M" pitchFamily="18" charset="-127"/>
            </a:endParaRPr>
          </a:p>
          <a:p>
            <a:pPr algn="r" fontAlgn="auto">
              <a:spcBef>
                <a:spcPts val="0"/>
              </a:spcBef>
              <a:spcAft>
                <a:spcPts val="0"/>
              </a:spcAft>
              <a:defRPr/>
            </a:pPr>
            <a:r>
              <a:rPr lang="en-US" altLang="ko-KR" sz="1050" dirty="0">
                <a:solidFill>
                  <a:schemeClr val="tx1"/>
                </a:solidFill>
                <a:latin typeface="HY울릉도M" pitchFamily="18" charset="-127"/>
                <a:ea typeface="HY울릉도M" pitchFamily="18" charset="-127"/>
              </a:rPr>
              <a:t>(</a:t>
            </a:r>
            <a:r>
              <a:rPr lang="ko-KR" altLang="en-US" sz="1050" dirty="0">
                <a:solidFill>
                  <a:schemeClr val="tx1"/>
                </a:solidFill>
                <a:latin typeface="HY울릉도M" pitchFamily="18" charset="-127"/>
                <a:ea typeface="HY울릉도M" pitchFamily="18" charset="-127"/>
              </a:rPr>
              <a:t>사</a:t>
            </a:r>
            <a:r>
              <a:rPr lang="en-US" altLang="ko-KR" sz="1050" dirty="0">
                <a:solidFill>
                  <a:schemeClr val="tx1"/>
                </a:solidFill>
                <a:latin typeface="HY울릉도M" pitchFamily="18" charset="-127"/>
                <a:ea typeface="HY울릉도M" pitchFamily="18" charset="-127"/>
              </a:rPr>
              <a:t>, </a:t>
            </a:r>
            <a:r>
              <a:rPr lang="ko-KR" altLang="en-US" sz="1050" dirty="0">
                <a:solidFill>
                  <a:schemeClr val="tx1"/>
                </a:solidFill>
                <a:latin typeface="HY울릉도M" pitchFamily="18" charset="-127"/>
                <a:ea typeface="HY울릉도M" pitchFamily="18" charset="-127"/>
              </a:rPr>
              <a:t>우리민족교류협회 </a:t>
            </a:r>
            <a:r>
              <a:rPr lang="ko-KR" altLang="en-US" sz="1050" dirty="0" smtClean="0">
                <a:solidFill>
                  <a:schemeClr val="tx1"/>
                </a:solidFill>
                <a:latin typeface="HY울릉도M" pitchFamily="18" charset="-127"/>
                <a:ea typeface="HY울릉도M" pitchFamily="18" charset="-127"/>
              </a:rPr>
              <a:t>총재</a:t>
            </a:r>
            <a:r>
              <a:rPr lang="en-US" altLang="ko-KR" sz="1050" dirty="0" smtClean="0">
                <a:solidFill>
                  <a:schemeClr val="tx1"/>
                </a:solidFill>
                <a:latin typeface="HY울릉도M" pitchFamily="18" charset="-127"/>
                <a:ea typeface="HY울릉도M" pitchFamily="18" charset="-127"/>
              </a:rPr>
              <a:t>)</a:t>
            </a:r>
          </a:p>
          <a:p>
            <a:pPr algn="dist" fontAlgn="auto">
              <a:spcBef>
                <a:spcPts val="0"/>
              </a:spcBef>
              <a:spcAft>
                <a:spcPts val="0"/>
              </a:spcAft>
              <a:defRPr/>
            </a:pPr>
            <a:endParaRPr lang="en-US" altLang="ko-KR" sz="200" dirty="0" smtClean="0">
              <a:solidFill>
                <a:schemeClr val="tx1"/>
              </a:solidFill>
              <a:latin typeface="HY울릉도M" pitchFamily="18" charset="-127"/>
              <a:ea typeface="HY울릉도M" pitchFamily="18" charset="-127"/>
            </a:endParaRPr>
          </a:p>
          <a:p>
            <a:pPr algn="r" fontAlgn="auto">
              <a:spcBef>
                <a:spcPts val="0"/>
              </a:spcBef>
              <a:spcAft>
                <a:spcPts val="0"/>
              </a:spcAft>
              <a:defRPr/>
            </a:pPr>
            <a:r>
              <a:rPr lang="ko-KR" altLang="en-US" sz="1100" dirty="0" smtClean="0">
                <a:solidFill>
                  <a:schemeClr val="tx1"/>
                </a:solidFill>
                <a:latin typeface="HY울릉도M" pitchFamily="18" charset="-127"/>
                <a:ea typeface="HY울릉도M" pitchFamily="18" charset="-127"/>
              </a:rPr>
              <a:t>특별기도 </a:t>
            </a:r>
            <a:r>
              <a:rPr lang="en-US" altLang="ko-KR" sz="1050" dirty="0" smtClean="0">
                <a:solidFill>
                  <a:schemeClr val="tx1"/>
                </a:solidFill>
                <a:latin typeface="HY울릉도M" pitchFamily="18" charset="-127"/>
                <a:ea typeface="HY울릉도M" pitchFamily="18" charset="-127"/>
              </a:rPr>
              <a:t>-- </a:t>
            </a:r>
            <a:r>
              <a:rPr lang="ko-KR" altLang="en-US" sz="1000" dirty="0" err="1" smtClean="0">
                <a:solidFill>
                  <a:schemeClr val="tx1"/>
                </a:solidFill>
                <a:latin typeface="HY울릉도M" pitchFamily="18" charset="-127"/>
                <a:ea typeface="HY울릉도M" pitchFamily="18" charset="-127"/>
              </a:rPr>
              <a:t>윤석열정부</a:t>
            </a:r>
            <a:r>
              <a:rPr lang="en-US" altLang="ko-KR" sz="1000" dirty="0" smtClean="0">
                <a:solidFill>
                  <a:schemeClr val="tx1"/>
                </a:solidFill>
                <a:latin typeface="HY울릉도M" pitchFamily="18" charset="-127"/>
                <a:ea typeface="HY울릉도M" pitchFamily="18" charset="-127"/>
              </a:rPr>
              <a:t> </a:t>
            </a:r>
            <a:r>
              <a:rPr lang="ko-KR" altLang="en-US" sz="1000" dirty="0" smtClean="0">
                <a:solidFill>
                  <a:schemeClr val="tx1"/>
                </a:solidFill>
                <a:latin typeface="HY울릉도M" pitchFamily="18" charset="-127"/>
                <a:ea typeface="HY울릉도M" pitchFamily="18" charset="-127"/>
              </a:rPr>
              <a:t>성공과 국가 위정자들을 위하여 </a:t>
            </a:r>
            <a:r>
              <a:rPr lang="en-US" altLang="ko-KR" sz="1050" dirty="0" smtClean="0">
                <a:solidFill>
                  <a:schemeClr val="tx1"/>
                </a:solidFill>
                <a:latin typeface="HY울릉도M" pitchFamily="18" charset="-127"/>
                <a:ea typeface="HY울릉도M" pitchFamily="18" charset="-127"/>
              </a:rPr>
              <a:t>-- </a:t>
            </a:r>
            <a:r>
              <a:rPr lang="ko-KR" altLang="en-US" sz="1100" dirty="0" err="1">
                <a:solidFill>
                  <a:schemeClr val="tx1"/>
                </a:solidFill>
                <a:latin typeface="HY울릉도M" pitchFamily="18" charset="-127"/>
                <a:ea typeface="HY울릉도M" pitchFamily="18" charset="-127"/>
              </a:rPr>
              <a:t>순복음춘천교회</a:t>
            </a:r>
            <a:r>
              <a:rPr lang="ko-KR" altLang="en-US" sz="1100" dirty="0">
                <a:solidFill>
                  <a:schemeClr val="tx1"/>
                </a:solidFill>
                <a:latin typeface="HY울릉도M" pitchFamily="18" charset="-127"/>
                <a:ea typeface="HY울릉도M" pitchFamily="18" charset="-127"/>
              </a:rPr>
              <a:t> 담임목사 이수영</a:t>
            </a:r>
            <a:r>
              <a:rPr lang="en-US" altLang="ko-KR" sz="1050" dirty="0">
                <a:solidFill>
                  <a:schemeClr val="tx1"/>
                </a:solidFill>
                <a:latin typeface="HY울릉도M" pitchFamily="18" charset="-127"/>
                <a:ea typeface="HY울릉도M" pitchFamily="18" charset="-127"/>
              </a:rPr>
              <a:t>(</a:t>
            </a:r>
            <a:r>
              <a:rPr lang="ko-KR" altLang="en-US" sz="1050" dirty="0">
                <a:solidFill>
                  <a:schemeClr val="tx1"/>
                </a:solidFill>
                <a:latin typeface="HY울릉도M" pitchFamily="18" charset="-127"/>
                <a:ea typeface="HY울릉도M" pitchFamily="18" charset="-127"/>
              </a:rPr>
              <a:t>강원도기독교총연합회 회장</a:t>
            </a:r>
            <a:r>
              <a:rPr lang="en-US" altLang="ko-KR" sz="1050" dirty="0">
                <a:solidFill>
                  <a:schemeClr val="tx1"/>
                </a:solidFill>
                <a:latin typeface="HY울릉도M" pitchFamily="18" charset="-127"/>
                <a:ea typeface="HY울릉도M" pitchFamily="18" charset="-127"/>
              </a:rPr>
              <a:t>)</a:t>
            </a:r>
          </a:p>
          <a:p>
            <a:pPr algn="dist" fontAlgn="auto">
              <a:spcBef>
                <a:spcPts val="0"/>
              </a:spcBef>
              <a:spcAft>
                <a:spcPts val="0"/>
              </a:spcAft>
              <a:defRPr/>
            </a:pPr>
            <a:endParaRPr lang="en-US" altLang="ko-KR" sz="200" dirty="0" smtClean="0">
              <a:solidFill>
                <a:schemeClr val="tx1"/>
              </a:solidFill>
              <a:latin typeface="HY울릉도M" pitchFamily="18" charset="-127"/>
              <a:ea typeface="HY울릉도M" pitchFamily="18" charset="-127"/>
            </a:endParaRPr>
          </a:p>
          <a:p>
            <a:pPr algn="r" fontAlgn="auto">
              <a:spcBef>
                <a:spcPts val="0"/>
              </a:spcBef>
              <a:spcAft>
                <a:spcPts val="0"/>
              </a:spcAft>
              <a:defRPr/>
            </a:pPr>
            <a:r>
              <a:rPr lang="ko-KR" altLang="en-US" sz="1000" dirty="0" smtClean="0">
                <a:solidFill>
                  <a:schemeClr val="tx1"/>
                </a:solidFill>
                <a:latin typeface="HY울릉도M" pitchFamily="18" charset="-127"/>
                <a:ea typeface="HY울릉도M" pitchFamily="18" charset="-127"/>
              </a:rPr>
              <a:t>한반도 </a:t>
            </a:r>
            <a:r>
              <a:rPr lang="ko-KR" altLang="en-US" sz="1000" dirty="0">
                <a:solidFill>
                  <a:schemeClr val="tx1"/>
                </a:solidFill>
                <a:latin typeface="HY울릉도M" pitchFamily="18" charset="-127"/>
                <a:ea typeface="HY울릉도M" pitchFamily="18" charset="-127"/>
              </a:rPr>
              <a:t>평화통일과 </a:t>
            </a:r>
            <a:r>
              <a:rPr lang="ko-KR" altLang="en-US" sz="1000" dirty="0" smtClean="0">
                <a:solidFill>
                  <a:schemeClr val="tx1"/>
                </a:solidFill>
                <a:latin typeface="HY울릉도M" pitchFamily="18" charset="-127"/>
                <a:ea typeface="HY울릉도M" pitchFamily="18" charset="-127"/>
              </a:rPr>
              <a:t>북한 복음화를 </a:t>
            </a:r>
            <a:r>
              <a:rPr lang="ko-KR" altLang="en-US" sz="1000" dirty="0">
                <a:solidFill>
                  <a:schemeClr val="tx1"/>
                </a:solidFill>
                <a:latin typeface="HY울릉도M" pitchFamily="18" charset="-127"/>
                <a:ea typeface="HY울릉도M" pitchFamily="18" charset="-127"/>
              </a:rPr>
              <a:t>위하여</a:t>
            </a:r>
            <a:r>
              <a:rPr lang="ko-KR" altLang="en-US" sz="1050" dirty="0">
                <a:solidFill>
                  <a:schemeClr val="tx1"/>
                </a:solidFill>
                <a:latin typeface="HY울릉도M" pitchFamily="18" charset="-127"/>
                <a:ea typeface="HY울릉도M" pitchFamily="18" charset="-127"/>
              </a:rPr>
              <a:t> </a:t>
            </a:r>
            <a:r>
              <a:rPr lang="en-US" altLang="ko-KR" sz="1050" dirty="0">
                <a:solidFill>
                  <a:schemeClr val="tx1"/>
                </a:solidFill>
                <a:latin typeface="HY울릉도M" pitchFamily="18" charset="-127"/>
                <a:ea typeface="HY울릉도M" pitchFamily="18" charset="-127"/>
              </a:rPr>
              <a:t>----- </a:t>
            </a:r>
            <a:r>
              <a:rPr lang="ko-KR" altLang="en-US" sz="1100" dirty="0" err="1">
                <a:solidFill>
                  <a:schemeClr val="tx1"/>
                </a:solidFill>
                <a:latin typeface="HY울릉도M" pitchFamily="18" charset="-127"/>
                <a:ea typeface="HY울릉도M" pitchFamily="18" charset="-127"/>
              </a:rPr>
              <a:t>주평강교회</a:t>
            </a:r>
            <a:r>
              <a:rPr lang="ko-KR" altLang="en-US" sz="1100" dirty="0">
                <a:solidFill>
                  <a:schemeClr val="tx1"/>
                </a:solidFill>
                <a:latin typeface="HY울릉도M" pitchFamily="18" charset="-127"/>
                <a:ea typeface="HY울릉도M" pitchFamily="18" charset="-127"/>
              </a:rPr>
              <a:t> 담임목사 정귀석</a:t>
            </a:r>
            <a:endParaRPr lang="en-US" altLang="ko-KR" sz="1100" dirty="0">
              <a:solidFill>
                <a:schemeClr val="tx1"/>
              </a:solidFill>
              <a:latin typeface="HY울릉도M" pitchFamily="18" charset="-127"/>
              <a:ea typeface="HY울릉도M" pitchFamily="18" charset="-127"/>
            </a:endParaRPr>
          </a:p>
          <a:p>
            <a:pPr algn="r" fontAlgn="auto">
              <a:spcBef>
                <a:spcPts val="0"/>
              </a:spcBef>
              <a:spcAft>
                <a:spcPts val="0"/>
              </a:spcAft>
              <a:defRPr/>
            </a:pPr>
            <a:r>
              <a:rPr lang="en-US" altLang="ko-KR" sz="1050" dirty="0">
                <a:solidFill>
                  <a:schemeClr val="tx1"/>
                </a:solidFill>
                <a:latin typeface="HY울릉도M" pitchFamily="18" charset="-127"/>
                <a:ea typeface="HY울릉도M" pitchFamily="18" charset="-127"/>
              </a:rPr>
              <a:t>(</a:t>
            </a:r>
            <a:r>
              <a:rPr lang="ko-KR" altLang="en-US" sz="1050" dirty="0">
                <a:solidFill>
                  <a:schemeClr val="tx1"/>
                </a:solidFill>
                <a:latin typeface="HY울릉도M" pitchFamily="18" charset="-127"/>
                <a:ea typeface="HY울릉도M" pitchFamily="18" charset="-127"/>
              </a:rPr>
              <a:t>북방선교회 회장</a:t>
            </a:r>
            <a:r>
              <a:rPr lang="en-US" altLang="ko-KR" sz="1050" dirty="0" smtClean="0">
                <a:solidFill>
                  <a:schemeClr val="tx1"/>
                </a:solidFill>
                <a:latin typeface="HY울릉도M" pitchFamily="18" charset="-127"/>
                <a:ea typeface="HY울릉도M" pitchFamily="18" charset="-127"/>
              </a:rPr>
              <a:t>)</a:t>
            </a:r>
            <a:r>
              <a:rPr lang="ko-KR" altLang="en-US" sz="1050" dirty="0">
                <a:solidFill>
                  <a:schemeClr val="tx1"/>
                </a:solidFill>
                <a:latin typeface="HY울릉도M" pitchFamily="18" charset="-127"/>
                <a:ea typeface="HY울릉도M" pitchFamily="18" charset="-127"/>
              </a:rPr>
              <a:t> </a:t>
            </a:r>
            <a:endParaRPr lang="en-US" altLang="ko-KR" sz="1050" dirty="0" smtClean="0">
              <a:solidFill>
                <a:schemeClr val="tx1"/>
              </a:solidFill>
              <a:latin typeface="HY울릉도M" pitchFamily="18" charset="-127"/>
              <a:ea typeface="HY울릉도M" pitchFamily="18" charset="-127"/>
            </a:endParaRPr>
          </a:p>
          <a:p>
            <a:pPr algn="r" fontAlgn="auto">
              <a:spcBef>
                <a:spcPts val="0"/>
              </a:spcBef>
              <a:spcAft>
                <a:spcPts val="0"/>
              </a:spcAft>
              <a:defRPr/>
            </a:pPr>
            <a:r>
              <a:rPr lang="ko-KR" altLang="en-US" sz="1000" dirty="0" smtClean="0">
                <a:solidFill>
                  <a:schemeClr val="tx1"/>
                </a:solidFill>
                <a:latin typeface="HY울릉도M" pitchFamily="18" charset="-127"/>
                <a:ea typeface="HY울릉도M" pitchFamily="18" charset="-127"/>
              </a:rPr>
              <a:t>한미동맹 강화와 국가안보를 위하여 </a:t>
            </a:r>
            <a:r>
              <a:rPr lang="en-US" altLang="ko-KR" sz="1100" dirty="0" smtClean="0">
                <a:solidFill>
                  <a:schemeClr val="tx1"/>
                </a:solidFill>
                <a:latin typeface="HY울릉도M" pitchFamily="18" charset="-127"/>
                <a:ea typeface="HY울릉도M" pitchFamily="18" charset="-127"/>
              </a:rPr>
              <a:t>----- </a:t>
            </a:r>
            <a:r>
              <a:rPr lang="ko-KR" altLang="en-US" sz="1100" dirty="0" err="1" smtClean="0">
                <a:solidFill>
                  <a:schemeClr val="tx1"/>
                </a:solidFill>
                <a:latin typeface="HY울릉도M" pitchFamily="18" charset="-127"/>
                <a:ea typeface="HY울릉도M" pitchFamily="18" charset="-127"/>
              </a:rPr>
              <a:t>민교협</a:t>
            </a:r>
            <a:r>
              <a:rPr lang="en-US" altLang="ko-KR" sz="1100" dirty="0" smtClean="0">
                <a:solidFill>
                  <a:schemeClr val="tx1"/>
                </a:solidFill>
                <a:latin typeface="HY울릉도M" pitchFamily="18" charset="-127"/>
                <a:ea typeface="HY울릉도M" pitchFamily="18" charset="-127"/>
              </a:rPr>
              <a:t> </a:t>
            </a:r>
            <a:r>
              <a:rPr lang="ko-KR" altLang="en-US" sz="1100" dirty="0" err="1" smtClean="0">
                <a:solidFill>
                  <a:schemeClr val="tx1"/>
                </a:solidFill>
                <a:latin typeface="HY울릉도M" pitchFamily="18" charset="-127"/>
                <a:ea typeface="HY울릉도M" pitchFamily="18" charset="-127"/>
              </a:rPr>
              <a:t>워싱턴지회</a:t>
            </a:r>
            <a:r>
              <a:rPr lang="ko-KR" altLang="en-US" sz="1100" dirty="0" smtClean="0">
                <a:solidFill>
                  <a:schemeClr val="tx1"/>
                </a:solidFill>
                <a:latin typeface="HY울릉도M" pitchFamily="18" charset="-127"/>
                <a:ea typeface="HY울릉도M" pitchFamily="18" charset="-127"/>
              </a:rPr>
              <a:t> 상임고문 </a:t>
            </a:r>
            <a:r>
              <a:rPr lang="ko-KR" altLang="en-US" sz="1200" dirty="0" smtClean="0">
                <a:solidFill>
                  <a:schemeClr val="tx1"/>
                </a:solidFill>
                <a:latin typeface="HY울릉도M" pitchFamily="18" charset="-127"/>
                <a:ea typeface="HY울릉도M" pitchFamily="18" charset="-127"/>
              </a:rPr>
              <a:t>서옥</a:t>
            </a:r>
            <a:r>
              <a:rPr lang="ko-KR" altLang="en-US" sz="1200" dirty="0">
                <a:solidFill>
                  <a:schemeClr val="tx1"/>
                </a:solidFill>
                <a:latin typeface="HY울릉도M" pitchFamily="18" charset="-127"/>
                <a:ea typeface="HY울릉도M" pitchFamily="18" charset="-127"/>
              </a:rPr>
              <a:t>자</a:t>
            </a:r>
            <a:endParaRPr lang="en-US" altLang="ko-KR" sz="1200" dirty="0">
              <a:solidFill>
                <a:schemeClr val="tx1"/>
              </a:solidFill>
              <a:latin typeface="HY울릉도M" pitchFamily="18" charset="-127"/>
              <a:ea typeface="HY울릉도M" pitchFamily="18" charset="-127"/>
            </a:endParaRPr>
          </a:p>
          <a:p>
            <a:pPr algn="r" fontAlgn="auto">
              <a:spcBef>
                <a:spcPts val="0"/>
              </a:spcBef>
              <a:spcAft>
                <a:spcPts val="0"/>
              </a:spcAft>
              <a:defRPr/>
            </a:pPr>
            <a:r>
              <a:rPr lang="en-US" altLang="ko-KR" sz="1050" dirty="0" smtClean="0">
                <a:solidFill>
                  <a:schemeClr val="tx1"/>
                </a:solidFill>
                <a:latin typeface="HY울릉도M" pitchFamily="18" charset="-127"/>
                <a:ea typeface="HY울릉도M" pitchFamily="18" charset="-127"/>
              </a:rPr>
              <a:t>(</a:t>
            </a:r>
            <a:r>
              <a:rPr lang="ko-KR" altLang="en-US" sz="1050" dirty="0" smtClean="0">
                <a:solidFill>
                  <a:schemeClr val="tx1"/>
                </a:solidFill>
                <a:latin typeface="HY울릉도M" pitchFamily="18" charset="-127"/>
                <a:ea typeface="HY울릉도M" pitchFamily="18" charset="-127"/>
              </a:rPr>
              <a:t>워싱턴 한미국가조찬기도회 이사장</a:t>
            </a:r>
            <a:r>
              <a:rPr lang="en-US" altLang="ko-KR" sz="1050" dirty="0" smtClean="0">
                <a:solidFill>
                  <a:schemeClr val="tx1"/>
                </a:solidFill>
                <a:latin typeface="HY울릉도M" pitchFamily="18" charset="-127"/>
                <a:ea typeface="HY울릉도M" pitchFamily="18" charset="-127"/>
              </a:rPr>
              <a:t>)</a:t>
            </a:r>
            <a:r>
              <a:rPr lang="ko-KR" altLang="en-US" sz="1050" dirty="0" smtClean="0">
                <a:solidFill>
                  <a:schemeClr val="tx1"/>
                </a:solidFill>
                <a:latin typeface="HY울릉도M" pitchFamily="18" charset="-127"/>
                <a:ea typeface="HY울릉도M" pitchFamily="18" charset="-127"/>
              </a:rPr>
              <a:t> </a:t>
            </a:r>
            <a:endParaRPr lang="en-US" altLang="ko-KR" sz="105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200" dirty="0" smtClean="0">
              <a:solidFill>
                <a:schemeClr val="tx1"/>
              </a:solidFill>
              <a:latin typeface="HY울릉도M" pitchFamily="18" charset="-127"/>
              <a:ea typeface="HY울릉도M" pitchFamily="18" charset="-127"/>
            </a:endParaRPr>
          </a:p>
          <a:p>
            <a:pPr algn="dist">
              <a:defRPr/>
            </a:pPr>
            <a:r>
              <a:rPr kumimoji="0" lang="ko-KR" altLang="en-US" sz="1100" dirty="0" smtClean="0">
                <a:solidFill>
                  <a:schemeClr val="tx1"/>
                </a:solidFill>
                <a:latin typeface="HY울릉도M" pitchFamily="18" charset="-127"/>
                <a:ea typeface="HY울릉도M" pitchFamily="18" charset="-127"/>
              </a:rPr>
              <a:t>찬양 </a:t>
            </a:r>
            <a:r>
              <a:rPr kumimoji="0" lang="en-US" altLang="ko-KR" sz="1100" dirty="0" smtClean="0">
                <a:solidFill>
                  <a:schemeClr val="tx1"/>
                </a:solidFill>
                <a:latin typeface="HY울릉도M" pitchFamily="18" charset="-127"/>
                <a:ea typeface="HY울릉도M" pitchFamily="18" charset="-127"/>
              </a:rPr>
              <a:t>–------- </a:t>
            </a:r>
            <a:r>
              <a:rPr kumimoji="0" lang="ko-KR" altLang="en-US" sz="1000" dirty="0" smtClean="0">
                <a:solidFill>
                  <a:schemeClr val="tx1"/>
                </a:solidFill>
                <a:latin typeface="HY울릉도M" pitchFamily="18" charset="-127"/>
                <a:ea typeface="HY울릉도M" pitchFamily="18" charset="-127"/>
              </a:rPr>
              <a:t>거룩한 성</a:t>
            </a:r>
            <a:r>
              <a:rPr kumimoji="0" lang="ko-KR" altLang="en-US" sz="1100" dirty="0" smtClean="0">
                <a:solidFill>
                  <a:schemeClr val="tx1"/>
                </a:solidFill>
                <a:latin typeface="HY울릉도M" pitchFamily="18" charset="-127"/>
                <a:ea typeface="HY울릉도M" pitchFamily="18" charset="-127"/>
              </a:rPr>
              <a:t> </a:t>
            </a:r>
            <a:r>
              <a:rPr kumimoji="0" lang="en-US" altLang="ko-KR" sz="1100" dirty="0" smtClean="0">
                <a:solidFill>
                  <a:schemeClr val="tx1"/>
                </a:solidFill>
                <a:latin typeface="HY울릉도M" pitchFamily="18" charset="-127"/>
                <a:ea typeface="HY울릉도M" pitchFamily="18" charset="-127"/>
              </a:rPr>
              <a:t>------- </a:t>
            </a:r>
            <a:r>
              <a:rPr lang="en-US" altLang="ko-KR" sz="1100" dirty="0">
                <a:solidFill>
                  <a:schemeClr val="tx1"/>
                </a:solidFill>
                <a:latin typeface="HY울릉도M" pitchFamily="18" charset="-127"/>
                <a:ea typeface="HY울릉도M" pitchFamily="18" charset="-127"/>
              </a:rPr>
              <a:t>Bar.</a:t>
            </a:r>
            <a:r>
              <a:rPr lang="ko-KR" altLang="en-US" sz="1100" dirty="0">
                <a:solidFill>
                  <a:schemeClr val="tx1"/>
                </a:solidFill>
                <a:latin typeface="HY울릉도M" pitchFamily="18" charset="-127"/>
                <a:ea typeface="HY울릉도M" pitchFamily="18" charset="-127"/>
              </a:rPr>
              <a:t>고성진</a:t>
            </a:r>
            <a:r>
              <a:rPr lang="en-US" altLang="ko-KR" sz="1100" dirty="0">
                <a:solidFill>
                  <a:schemeClr val="tx1"/>
                </a:solidFill>
                <a:latin typeface="HY울릉도M" pitchFamily="18" charset="-127"/>
                <a:ea typeface="HY울릉도M" pitchFamily="18" charset="-127"/>
              </a:rPr>
              <a:t>,</a:t>
            </a:r>
            <a:r>
              <a:rPr lang="ko-KR" altLang="en-US" sz="1100" dirty="0">
                <a:solidFill>
                  <a:schemeClr val="tx1"/>
                </a:solidFill>
                <a:latin typeface="HY울릉도M" pitchFamily="18" charset="-127"/>
                <a:ea typeface="HY울릉도M" pitchFamily="18" charset="-127"/>
              </a:rPr>
              <a:t> </a:t>
            </a:r>
            <a:r>
              <a:rPr lang="en-US" altLang="ko-KR" sz="1100" dirty="0">
                <a:solidFill>
                  <a:schemeClr val="tx1"/>
                </a:solidFill>
                <a:latin typeface="HY울릉도M" pitchFamily="18" charset="-127"/>
                <a:ea typeface="HY울릉도M" pitchFamily="18" charset="-127"/>
              </a:rPr>
              <a:t>Sop.</a:t>
            </a:r>
            <a:r>
              <a:rPr lang="ko-KR" altLang="en-US" sz="1100" dirty="0">
                <a:solidFill>
                  <a:schemeClr val="tx1"/>
                </a:solidFill>
                <a:latin typeface="HY울릉도M" pitchFamily="18" charset="-127"/>
                <a:ea typeface="HY울릉도M" pitchFamily="18" charset="-127"/>
              </a:rPr>
              <a:t>박남연</a:t>
            </a:r>
            <a:r>
              <a:rPr lang="en-US" altLang="ko-KR" sz="1100" dirty="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조현애</a:t>
            </a:r>
            <a:r>
              <a:rPr lang="en-US" altLang="ko-KR" sz="1100" dirty="0" smtClean="0">
                <a:solidFill>
                  <a:schemeClr val="tx1"/>
                </a:solidFill>
                <a:latin typeface="HY울릉도M" pitchFamily="18" charset="-127"/>
                <a:ea typeface="HY울릉도M" pitchFamily="18" charset="-127"/>
              </a:rPr>
              <a:t>, Ten.</a:t>
            </a:r>
            <a:r>
              <a:rPr lang="ko-KR" altLang="en-US" sz="1100" dirty="0" smtClean="0">
                <a:solidFill>
                  <a:schemeClr val="tx1"/>
                </a:solidFill>
                <a:latin typeface="HY울릉도M" pitchFamily="18" charset="-127"/>
                <a:ea typeface="HY울릉도M" pitchFamily="18" charset="-127"/>
              </a:rPr>
              <a:t>이승묵</a:t>
            </a:r>
            <a:endParaRPr lang="en-US" altLang="ko-KR" sz="200" dirty="0" smtClean="0">
              <a:solidFill>
                <a:schemeClr val="tx1"/>
              </a:solidFill>
              <a:latin typeface="HY울릉도M" pitchFamily="18" charset="-127"/>
              <a:ea typeface="HY울릉도M" pitchFamily="18" charset="-127"/>
            </a:endParaRPr>
          </a:p>
          <a:p>
            <a:pPr algn="dist" fontAlgn="auto">
              <a:spcBef>
                <a:spcPts val="0"/>
              </a:spcBef>
              <a:spcAft>
                <a:spcPts val="0"/>
              </a:spcAft>
              <a:defRPr/>
            </a:pPr>
            <a:endParaRPr lang="en-US" altLang="ko-KR" sz="200" dirty="0" smtClean="0">
              <a:solidFill>
                <a:schemeClr val="tx1"/>
              </a:solidFill>
              <a:latin typeface="HY울릉도M" pitchFamily="18" charset="-127"/>
              <a:ea typeface="HY울릉도M" pitchFamily="18" charset="-127"/>
            </a:endParaRPr>
          </a:p>
          <a:p>
            <a:pPr algn="dist" fontAlgn="auto">
              <a:spcBef>
                <a:spcPts val="0"/>
              </a:spcBef>
              <a:spcAft>
                <a:spcPts val="0"/>
              </a:spcAft>
              <a:defRPr/>
            </a:pPr>
            <a:r>
              <a:rPr lang="ko-KR" altLang="en-US" sz="1100" dirty="0" smtClean="0">
                <a:solidFill>
                  <a:schemeClr val="tx1"/>
                </a:solidFill>
                <a:latin typeface="HY울릉도M" pitchFamily="18" charset="-127"/>
                <a:ea typeface="HY울릉도M" pitchFamily="18" charset="-127"/>
              </a:rPr>
              <a:t>축도</a:t>
            </a:r>
            <a:r>
              <a:rPr kumimoji="0" lang="en-US" altLang="ko-KR" sz="1100" dirty="0" smtClean="0">
                <a:solidFill>
                  <a:schemeClr val="tx1"/>
                </a:solidFill>
                <a:latin typeface="HY울릉도M" pitchFamily="18" charset="-127"/>
                <a:ea typeface="HY울릉도M" pitchFamily="18" charset="-127"/>
              </a:rPr>
              <a:t>------------------------</a:t>
            </a:r>
            <a:r>
              <a:rPr kumimoji="0" lang="ko-KR" altLang="en-US" sz="1100" dirty="0" smtClean="0">
                <a:solidFill>
                  <a:schemeClr val="tx1"/>
                </a:solidFill>
                <a:latin typeface="HY울릉도M" pitchFamily="18" charset="-127"/>
                <a:ea typeface="HY울릉도M" pitchFamily="18" charset="-127"/>
              </a:rPr>
              <a:t> </a:t>
            </a:r>
            <a:r>
              <a:rPr lang="ko-KR" altLang="en-US" sz="1100" dirty="0" err="1" smtClean="0">
                <a:solidFill>
                  <a:schemeClr val="tx1"/>
                </a:solidFill>
                <a:latin typeface="HY울릉도M" pitchFamily="18" charset="-127"/>
                <a:ea typeface="HY울릉도M" pitchFamily="18" charset="-127"/>
              </a:rPr>
              <a:t>대한기독교감리회</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감독회장 이 철 </a:t>
            </a:r>
            <a:r>
              <a:rPr lang="ko-KR" altLang="en-US" sz="1100" dirty="0">
                <a:solidFill>
                  <a:schemeClr val="tx1"/>
                </a:solidFill>
                <a:latin typeface="HY울릉도M" pitchFamily="18" charset="-127"/>
                <a:ea typeface="HY울릉도M" pitchFamily="18" charset="-127"/>
              </a:rPr>
              <a:t>감독</a:t>
            </a:r>
            <a:r>
              <a:rPr lang="en-US" altLang="ko-KR" sz="1100" dirty="0">
                <a:solidFill>
                  <a:schemeClr val="tx1"/>
                </a:solidFill>
                <a:latin typeface="HY울릉도M" pitchFamily="18" charset="-127"/>
                <a:ea typeface="HY울릉도M" pitchFamily="18" charset="-127"/>
              </a:rPr>
              <a:t>  </a:t>
            </a:r>
          </a:p>
          <a:p>
            <a:pPr algn="dist" fontAlgn="auto">
              <a:spcBef>
                <a:spcPts val="0"/>
              </a:spcBef>
              <a:spcAft>
                <a:spcPts val="0"/>
              </a:spcAft>
              <a:defRPr/>
            </a:pPr>
            <a:endParaRPr kumimoji="0" lang="en-US" altLang="ko-KR" sz="11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lang="en-US" altLang="ko-KR" sz="11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1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1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lang="en-US" altLang="ko-KR" sz="11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1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1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r>
              <a:rPr lang="en-US" altLang="ko-KR" sz="1200" dirty="0" smtClean="0">
                <a:solidFill>
                  <a:schemeClr val="tx1"/>
                </a:solidFill>
                <a:latin typeface="HY울릉도M" pitchFamily="18" charset="-127"/>
                <a:ea typeface="HY울릉도M" pitchFamily="18" charset="-127"/>
              </a:rPr>
              <a:t>, </a:t>
            </a:r>
            <a:endParaRPr lang="en-US" altLang="ko-KR" sz="3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endParaRPr kumimoji="0" lang="en-US" altLang="ko-KR" sz="1200" dirty="0">
              <a:solidFill>
                <a:schemeClr val="tx1"/>
              </a:solidFill>
              <a:latin typeface="HY울릉도M" pitchFamily="18" charset="-127"/>
              <a:ea typeface="HY울릉도M" pitchFamily="18" charset="-127"/>
            </a:endParaRPr>
          </a:p>
          <a:p>
            <a:pPr algn="dist" fontAlgn="auto">
              <a:spcBef>
                <a:spcPts val="0"/>
              </a:spcBef>
              <a:spcAft>
                <a:spcPts val="0"/>
              </a:spcAft>
              <a:defRPr/>
            </a:pPr>
            <a:r>
              <a:rPr kumimoji="0" lang="en-US" altLang="ko-KR" sz="1200" dirty="0">
                <a:solidFill>
                  <a:schemeClr val="tx1"/>
                </a:solidFill>
                <a:latin typeface="HY울릉도M" pitchFamily="18" charset="-127"/>
                <a:ea typeface="HY울릉도M" pitchFamily="18" charset="-127"/>
              </a:rPr>
              <a:t>                                                                           </a:t>
            </a:r>
            <a:endParaRPr kumimoji="0" lang="ko-KR" altLang="en-US" sz="1200" dirty="0">
              <a:solidFill>
                <a:schemeClr val="tx1"/>
              </a:solidFill>
              <a:latin typeface="HY울릉도M" pitchFamily="18" charset="-127"/>
              <a:ea typeface="HY울릉도M" pitchFamily="18" charset="-127"/>
            </a:endParaRPr>
          </a:p>
        </p:txBody>
      </p:sp>
      <p:sp>
        <p:nvSpPr>
          <p:cNvPr id="42" name="직사각형 41">
            <a:extLst>
              <a:ext uri="{FF2B5EF4-FFF2-40B4-BE49-F238E27FC236}">
                <a16:creationId xmlns="" xmlns:a16="http://schemas.microsoft.com/office/drawing/2014/main" id="{8BC7A949-DE98-4390-87CF-64434F6F7599}"/>
              </a:ext>
            </a:extLst>
          </p:cNvPr>
          <p:cNvSpPr/>
          <p:nvPr/>
        </p:nvSpPr>
        <p:spPr>
          <a:xfrm>
            <a:off x="476672" y="1166138"/>
            <a:ext cx="3757513" cy="45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ko-KR" altLang="en-US" sz="1300" b="1" dirty="0">
                <a:solidFill>
                  <a:schemeClr val="tx1"/>
                </a:solidFill>
                <a:latin typeface="HY울릉도M" pitchFamily="18" charset="-127"/>
                <a:ea typeface="HY울릉도M" pitchFamily="18" charset="-127"/>
              </a:rPr>
              <a:t>일</a:t>
            </a:r>
            <a:r>
              <a:rPr lang="en-US" altLang="ko-KR" sz="1300" b="1" dirty="0">
                <a:solidFill>
                  <a:schemeClr val="tx1"/>
                </a:solidFill>
                <a:latin typeface="HY울릉도M" pitchFamily="18" charset="-127"/>
                <a:ea typeface="HY울릉도M" pitchFamily="18" charset="-127"/>
              </a:rPr>
              <a:t> </a:t>
            </a:r>
            <a:r>
              <a:rPr lang="ko-KR" altLang="en-US" sz="1300" b="1" dirty="0">
                <a:solidFill>
                  <a:schemeClr val="tx1"/>
                </a:solidFill>
                <a:latin typeface="HY울릉도M" pitchFamily="18" charset="-127"/>
                <a:ea typeface="HY울릉도M" pitchFamily="18" charset="-127"/>
              </a:rPr>
              <a:t>시</a:t>
            </a:r>
            <a:r>
              <a:rPr lang="en-US" altLang="ko-KR" sz="1300" b="1" dirty="0">
                <a:solidFill>
                  <a:schemeClr val="tx1"/>
                </a:solidFill>
                <a:latin typeface="HY울릉도M" pitchFamily="18" charset="-127"/>
                <a:ea typeface="HY울릉도M" pitchFamily="18" charset="-127"/>
              </a:rPr>
              <a:t>: </a:t>
            </a:r>
            <a:r>
              <a:rPr lang="en-US" altLang="ko-KR" sz="1300" dirty="0" smtClean="0">
                <a:solidFill>
                  <a:schemeClr val="tx1"/>
                </a:solidFill>
                <a:latin typeface="HY울릉도M" pitchFamily="18" charset="-127"/>
                <a:ea typeface="HY울릉도M" pitchFamily="18" charset="-127"/>
              </a:rPr>
              <a:t>2022. 07. 12(</a:t>
            </a:r>
            <a:r>
              <a:rPr lang="ko-KR" altLang="en-US" sz="1300" dirty="0">
                <a:solidFill>
                  <a:schemeClr val="tx1"/>
                </a:solidFill>
                <a:latin typeface="HY울릉도M" pitchFamily="18" charset="-127"/>
                <a:ea typeface="HY울릉도M" pitchFamily="18" charset="-127"/>
              </a:rPr>
              <a:t>화</a:t>
            </a:r>
            <a:r>
              <a:rPr lang="en-US" altLang="ko-KR" sz="1300" dirty="0" smtClean="0">
                <a:solidFill>
                  <a:schemeClr val="tx1"/>
                </a:solidFill>
                <a:latin typeface="HY울릉도M" pitchFamily="18" charset="-127"/>
                <a:ea typeface="HY울릉도M" pitchFamily="18" charset="-127"/>
              </a:rPr>
              <a:t>) / 2:00pm</a:t>
            </a:r>
            <a:endParaRPr lang="en-US" altLang="ko-KR" sz="1300" dirty="0">
              <a:solidFill>
                <a:schemeClr val="tx1"/>
              </a:solidFill>
              <a:latin typeface="HY울릉도M" pitchFamily="18" charset="-127"/>
              <a:ea typeface="HY울릉도M" pitchFamily="18" charset="-127"/>
            </a:endParaRPr>
          </a:p>
          <a:p>
            <a:r>
              <a:rPr lang="ko-KR" altLang="en-US" sz="1300" b="1" dirty="0">
                <a:solidFill>
                  <a:schemeClr val="tx1"/>
                </a:solidFill>
                <a:latin typeface="HY울릉도M" pitchFamily="18" charset="-127"/>
                <a:ea typeface="HY울릉도M" pitchFamily="18" charset="-127"/>
              </a:rPr>
              <a:t>장 소</a:t>
            </a:r>
            <a:r>
              <a:rPr lang="en-US" altLang="ko-KR" sz="1300" b="1" dirty="0">
                <a:solidFill>
                  <a:schemeClr val="tx1"/>
                </a:solidFill>
                <a:latin typeface="HY울릉도M" pitchFamily="18" charset="-127"/>
                <a:ea typeface="HY울릉도M" pitchFamily="18" charset="-127"/>
              </a:rPr>
              <a:t>:</a:t>
            </a:r>
            <a:r>
              <a:rPr lang="en-US" altLang="ko-KR" sz="1400" dirty="0">
                <a:solidFill>
                  <a:schemeClr val="tx1"/>
                </a:solidFill>
                <a:latin typeface="HY울릉도M" pitchFamily="18" charset="-127"/>
                <a:ea typeface="HY울릉도M" pitchFamily="18" charset="-127"/>
              </a:rPr>
              <a:t> </a:t>
            </a:r>
            <a:r>
              <a:rPr lang="ko-KR" altLang="en-US" sz="1400" dirty="0" smtClean="0">
                <a:solidFill>
                  <a:schemeClr val="tx1"/>
                </a:solidFill>
                <a:latin typeface="HY울릉도M" pitchFamily="18" charset="-127"/>
                <a:ea typeface="HY울릉도M" pitchFamily="18" charset="-127"/>
              </a:rPr>
              <a:t>김포 </a:t>
            </a:r>
            <a:r>
              <a:rPr lang="ko-KR" altLang="en-US" sz="1400" dirty="0" err="1" smtClean="0">
                <a:solidFill>
                  <a:schemeClr val="tx1"/>
                </a:solidFill>
                <a:latin typeface="HY울릉도M" pitchFamily="18" charset="-127"/>
                <a:ea typeface="HY울릉도M" pitchFamily="18" charset="-127"/>
              </a:rPr>
              <a:t>애기봉</a:t>
            </a:r>
            <a:r>
              <a:rPr lang="ko-KR" altLang="en-US" sz="1400" dirty="0" smtClean="0">
                <a:solidFill>
                  <a:schemeClr val="tx1"/>
                </a:solidFill>
                <a:latin typeface="HY울릉도M" pitchFamily="18" charset="-127"/>
                <a:ea typeface="HY울릉도M" pitchFamily="18" charset="-127"/>
              </a:rPr>
              <a:t> 전망대</a:t>
            </a:r>
            <a:endParaRPr lang="en-US" altLang="ko-KR" sz="1300" dirty="0">
              <a:solidFill>
                <a:schemeClr val="tx1"/>
              </a:solidFill>
              <a:latin typeface="HY울릉도M" pitchFamily="18" charset="-127"/>
              <a:ea typeface="HY울릉도M" pitchFamily="18" charset="-127"/>
            </a:endParaRPr>
          </a:p>
        </p:txBody>
      </p:sp>
      <p:sp>
        <p:nvSpPr>
          <p:cNvPr id="43" name="직사각형 42">
            <a:extLst>
              <a:ext uri="{FF2B5EF4-FFF2-40B4-BE49-F238E27FC236}">
                <a16:creationId xmlns="" xmlns:a16="http://schemas.microsoft.com/office/drawing/2014/main" id="{2CD55EA4-E869-4B49-A66B-DFB9A28B5C13}"/>
              </a:ext>
            </a:extLst>
          </p:cNvPr>
          <p:cNvSpPr/>
          <p:nvPr/>
        </p:nvSpPr>
        <p:spPr>
          <a:xfrm>
            <a:off x="495694" y="5090898"/>
            <a:ext cx="4013426" cy="363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ko-KR" sz="1200" dirty="0">
                <a:solidFill>
                  <a:schemeClr val="tx1"/>
                </a:solidFill>
                <a:latin typeface="HY수평선M" pitchFamily="18" charset="-127"/>
                <a:ea typeface="HY수평선M" pitchFamily="18" charset="-127"/>
              </a:rPr>
              <a:t>DATE : </a:t>
            </a:r>
            <a:r>
              <a:rPr lang="en-US" altLang="ko-KR" sz="1200" dirty="0" smtClean="0">
                <a:solidFill>
                  <a:schemeClr val="tx1"/>
                </a:solidFill>
                <a:latin typeface="HY수평선M" pitchFamily="18" charset="-127"/>
                <a:ea typeface="HY수평선M" pitchFamily="18" charset="-127"/>
              </a:rPr>
              <a:t>July 12, 2022  </a:t>
            </a:r>
            <a:r>
              <a:rPr lang="en-US" altLang="ko-KR" sz="1200" dirty="0">
                <a:solidFill>
                  <a:schemeClr val="tx1"/>
                </a:solidFill>
                <a:latin typeface="HY수평선M" pitchFamily="18" charset="-127"/>
                <a:ea typeface="HY수평선M" pitchFamily="18" charset="-127"/>
              </a:rPr>
              <a:t>/ </a:t>
            </a:r>
            <a:r>
              <a:rPr lang="en-US" altLang="ko-KR" sz="1200" dirty="0" smtClean="0">
                <a:solidFill>
                  <a:schemeClr val="tx1"/>
                </a:solidFill>
                <a:latin typeface="HY수평선M" pitchFamily="18" charset="-127"/>
                <a:ea typeface="HY수평선M" pitchFamily="18" charset="-127"/>
              </a:rPr>
              <a:t> </a:t>
            </a:r>
            <a:r>
              <a:rPr lang="en-US" altLang="ko-KR" sz="1200" dirty="0" smtClean="0">
                <a:solidFill>
                  <a:schemeClr val="tx1"/>
                </a:solidFill>
                <a:latin typeface="HY울릉도M" pitchFamily="18" charset="-127"/>
                <a:ea typeface="HY울릉도M" pitchFamily="18" charset="-127"/>
              </a:rPr>
              <a:t>2:00pm</a:t>
            </a:r>
            <a:endParaRPr lang="en-US" altLang="ko-KR" sz="1200" dirty="0">
              <a:solidFill>
                <a:schemeClr val="tx1"/>
              </a:solidFill>
              <a:latin typeface="HY울릉도M" pitchFamily="18" charset="-127"/>
              <a:ea typeface="HY울릉도M" pitchFamily="18" charset="-127"/>
            </a:endParaRPr>
          </a:p>
          <a:p>
            <a:r>
              <a:rPr lang="en-US" altLang="ko-KR" sz="1200" dirty="0">
                <a:solidFill>
                  <a:schemeClr val="tx1"/>
                </a:solidFill>
                <a:latin typeface="HY수평선M" pitchFamily="18" charset="-127"/>
                <a:ea typeface="HY수평선M" pitchFamily="18" charset="-127"/>
              </a:rPr>
              <a:t>PLACE:</a:t>
            </a:r>
            <a:r>
              <a:rPr lang="ko-KR" altLang="ko-KR" sz="1200" dirty="0">
                <a:solidFill>
                  <a:schemeClr val="tx1"/>
                </a:solidFill>
                <a:latin typeface="HY수평선M" pitchFamily="18" charset="-127"/>
                <a:ea typeface="HY수평선M" pitchFamily="18" charset="-127"/>
              </a:rPr>
              <a:t> </a:t>
            </a:r>
            <a:r>
              <a:rPr lang="en-US" altLang="ko-KR" sz="1200" dirty="0" err="1">
                <a:solidFill>
                  <a:schemeClr val="tx1"/>
                </a:solidFill>
                <a:latin typeface="HY울릉도M" pitchFamily="18" charset="-127"/>
                <a:ea typeface="HY울릉도M" pitchFamily="18" charset="-127"/>
              </a:rPr>
              <a:t>Kimpo</a:t>
            </a:r>
            <a:r>
              <a:rPr lang="en-US" altLang="ko-KR" sz="1200" dirty="0">
                <a:solidFill>
                  <a:schemeClr val="tx1"/>
                </a:solidFill>
                <a:latin typeface="HY울릉도M" pitchFamily="18" charset="-127"/>
                <a:ea typeface="HY울릉도M" pitchFamily="18" charset="-127"/>
              </a:rPr>
              <a:t> City </a:t>
            </a:r>
            <a:r>
              <a:rPr lang="en-US" altLang="ko-KR" sz="1200" dirty="0" err="1">
                <a:solidFill>
                  <a:schemeClr val="tx1"/>
                </a:solidFill>
                <a:latin typeface="HY울릉도M" pitchFamily="18" charset="-127"/>
                <a:ea typeface="HY울릉도M" pitchFamily="18" charset="-127"/>
              </a:rPr>
              <a:t>Aegibong</a:t>
            </a:r>
            <a:r>
              <a:rPr lang="en-US" altLang="ko-KR" sz="1200" dirty="0">
                <a:solidFill>
                  <a:schemeClr val="tx1"/>
                </a:solidFill>
                <a:latin typeface="HY울릉도M" pitchFamily="18" charset="-127"/>
                <a:ea typeface="HY울릉도M" pitchFamily="18" charset="-127"/>
              </a:rPr>
              <a:t> Observatory</a:t>
            </a:r>
            <a:endParaRPr lang="en-US" altLang="ko-KR" sz="1200" dirty="0">
              <a:solidFill>
                <a:schemeClr val="tx1"/>
              </a:solidFill>
              <a:latin typeface="HY수평선M" pitchFamily="18" charset="-127"/>
              <a:ea typeface="HY수평선M" pitchFamily="18" charset="-127"/>
            </a:endParaRPr>
          </a:p>
        </p:txBody>
      </p:sp>
      <p:sp>
        <p:nvSpPr>
          <p:cNvPr id="46" name="직사각형 45">
            <a:extLst>
              <a:ext uri="{FF2B5EF4-FFF2-40B4-BE49-F238E27FC236}">
                <a16:creationId xmlns:a16="http://schemas.microsoft.com/office/drawing/2014/main" xmlns="" id="{863CB0F9-B157-48F4-91A3-5A12D9209316}"/>
              </a:ext>
            </a:extLst>
          </p:cNvPr>
          <p:cNvSpPr/>
          <p:nvPr/>
        </p:nvSpPr>
        <p:spPr>
          <a:xfrm>
            <a:off x="3616203" y="8638887"/>
            <a:ext cx="935126" cy="400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a:solidFill>
                <a:schemeClr val="tx1"/>
              </a:solidFill>
              <a:latin typeface="HY울릉도M" pitchFamily="18" charset="-127"/>
              <a:ea typeface="HY울릉도M" pitchFamily="18" charset="-127"/>
            </a:endParaRPr>
          </a:p>
          <a:p>
            <a:pPr algn="ctr">
              <a:defRPr/>
            </a:pPr>
            <a:r>
              <a:rPr lang="ko-KR" altLang="en-US" sz="700" dirty="0">
                <a:solidFill>
                  <a:schemeClr val="tx1"/>
                </a:solidFill>
                <a:latin typeface="HY울릉도M" pitchFamily="18" charset="-127"/>
                <a:ea typeface="HY울릉도M" pitchFamily="18" charset="-127"/>
              </a:rPr>
              <a:t>특별기도</a:t>
            </a:r>
            <a:endParaRPr lang="en-US" altLang="ko-KR" sz="7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서 옥 자 박</a:t>
            </a:r>
            <a:r>
              <a:rPr lang="ko-KR" altLang="en-US" sz="700" dirty="0">
                <a:solidFill>
                  <a:schemeClr val="tx1"/>
                </a:solidFill>
                <a:latin typeface="HY울릉도M" pitchFamily="18" charset="-127"/>
                <a:ea typeface="HY울릉도M" pitchFamily="18" charset="-127"/>
              </a:rPr>
              <a:t>사</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워싱턴 </a:t>
            </a:r>
            <a:r>
              <a:rPr lang="ko-KR" altLang="en-US" sz="500" dirty="0">
                <a:solidFill>
                  <a:schemeClr val="tx1"/>
                </a:solidFill>
                <a:latin typeface="HY울릉도M" pitchFamily="18" charset="-127"/>
                <a:ea typeface="HY울릉도M" pitchFamily="18" charset="-127"/>
              </a:rPr>
              <a:t>한미국가</a:t>
            </a:r>
            <a:endParaRPr lang="en-US" altLang="ko-KR" sz="500" dirty="0">
              <a:solidFill>
                <a:schemeClr val="tx1"/>
              </a:solidFill>
              <a:latin typeface="HY울릉도M" pitchFamily="18" charset="-127"/>
              <a:ea typeface="HY울릉도M" pitchFamily="18" charset="-127"/>
            </a:endParaRPr>
          </a:p>
          <a:p>
            <a:pPr algn="ctr">
              <a:defRPr/>
            </a:pPr>
            <a:r>
              <a:rPr lang="ko-KR" altLang="en-US" sz="500" dirty="0">
                <a:solidFill>
                  <a:schemeClr val="tx1"/>
                </a:solidFill>
                <a:latin typeface="HY울릉도M" pitchFamily="18" charset="-127"/>
                <a:ea typeface="HY울릉도M" pitchFamily="18" charset="-127"/>
              </a:rPr>
              <a:t>조찬기도회 이사장</a:t>
            </a:r>
            <a:endParaRPr lang="en-US" altLang="ko-KR" sz="500" dirty="0">
              <a:solidFill>
                <a:schemeClr val="tx1"/>
              </a:solidFill>
              <a:latin typeface="HY울릉도M" pitchFamily="18" charset="-127"/>
              <a:ea typeface="HY울릉도M" pitchFamily="18" charset="-127"/>
            </a:endParaRPr>
          </a:p>
          <a:p>
            <a:pPr algn="ctr">
              <a:defRPr/>
            </a:pPr>
            <a:endParaRPr lang="ko-KR" altLang="en-US" sz="500" dirty="0" smtClean="0">
              <a:solidFill>
                <a:schemeClr val="tx1"/>
              </a:solidFill>
              <a:latin typeface="HY울릉도M" pitchFamily="18" charset="-127"/>
              <a:ea typeface="HY울릉도M" pitchFamily="18" charset="-127"/>
            </a:endParaRPr>
          </a:p>
        </p:txBody>
      </p:sp>
      <p:pic>
        <p:nvPicPr>
          <p:cNvPr id="47" name="Picture 3" descr="C:\Users\U\Desktop\독 사 진\한미조찬기도회장.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79" t="8245" r="58254" b="13575"/>
          <a:stretch/>
        </p:blipFill>
        <p:spPr bwMode="auto">
          <a:xfrm>
            <a:off x="3772095" y="7941675"/>
            <a:ext cx="623341" cy="716252"/>
          </a:xfrm>
          <a:prstGeom prst="rect">
            <a:avLst/>
          </a:prstGeom>
          <a:noFill/>
          <a:extLst>
            <a:ext uri="{909E8E84-426E-40DD-AFC4-6F175D3DCCD1}">
              <a14:hiddenFill xmlns:a14="http://schemas.microsoft.com/office/drawing/2010/main">
                <a:solidFill>
                  <a:srgbClr val="FFFFFF"/>
                </a:solidFill>
              </a14:hiddenFill>
            </a:ext>
          </a:extLst>
        </p:spPr>
      </p:pic>
      <p:sp>
        <p:nvSpPr>
          <p:cNvPr id="50" name="직사각형 49">
            <a:extLst>
              <a:ext uri="{FF2B5EF4-FFF2-40B4-BE49-F238E27FC236}">
                <a16:creationId xmlns="" xmlns:a16="http://schemas.microsoft.com/office/drawing/2014/main" id="{B602E81B-D20C-4F8F-8642-FA69CF22FA7A}"/>
              </a:ext>
            </a:extLst>
          </p:cNvPr>
          <p:cNvSpPr/>
          <p:nvPr/>
        </p:nvSpPr>
        <p:spPr>
          <a:xfrm>
            <a:off x="4969304" y="8713723"/>
            <a:ext cx="817140" cy="366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a:solidFill>
                <a:schemeClr val="tx1"/>
              </a:solidFill>
              <a:latin typeface="HY울릉도M" pitchFamily="18" charset="-127"/>
              <a:ea typeface="HY울릉도M" pitchFamily="18" charset="-127"/>
            </a:endParaRPr>
          </a:p>
          <a:p>
            <a:pPr algn="ctr">
              <a:defRPr/>
            </a:pPr>
            <a:r>
              <a:rPr lang="en-US" altLang="ko-KR" sz="700" dirty="0" smtClean="0">
                <a:solidFill>
                  <a:schemeClr val="tx1"/>
                </a:solidFill>
                <a:latin typeface="HY울릉도M" pitchFamily="18" charset="-127"/>
                <a:ea typeface="HY울릉도M" pitchFamily="18" charset="-127"/>
              </a:rPr>
              <a:t>1</a:t>
            </a:r>
            <a:r>
              <a:rPr lang="ko-KR" altLang="en-US" sz="700" dirty="0" smtClean="0">
                <a:solidFill>
                  <a:schemeClr val="tx1"/>
                </a:solidFill>
                <a:latin typeface="HY울릉도M" pitchFamily="18" charset="-127"/>
                <a:ea typeface="HY울릉도M" pitchFamily="18" charset="-127"/>
              </a:rPr>
              <a:t>부 사회</a:t>
            </a:r>
            <a:endParaRPr lang="en-US" altLang="ko-KR" sz="7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김  명  </a:t>
            </a:r>
            <a:r>
              <a:rPr lang="ko-KR" altLang="en-US" sz="700" dirty="0">
                <a:solidFill>
                  <a:schemeClr val="tx1"/>
                </a:solidFill>
                <a:latin typeface="HY울릉도M" pitchFamily="18" charset="-127"/>
                <a:ea typeface="HY울릉도M" pitchFamily="18" charset="-127"/>
              </a:rPr>
              <a:t>기</a:t>
            </a:r>
            <a:r>
              <a:rPr lang="en-US" altLang="ko-KR" sz="700" dirty="0">
                <a:solidFill>
                  <a:schemeClr val="tx1"/>
                </a:solidFill>
                <a:latin typeface="HY울릉도M" pitchFamily="18" charset="-127"/>
                <a:ea typeface="HY울릉도M" pitchFamily="18" charset="-127"/>
              </a:rPr>
              <a:t> </a:t>
            </a:r>
          </a:p>
          <a:p>
            <a:pPr algn="ctr">
              <a:defRPr/>
            </a:pPr>
            <a:r>
              <a:rPr lang="ko-KR" altLang="en-US" sz="500" dirty="0">
                <a:solidFill>
                  <a:schemeClr val="tx1"/>
                </a:solidFill>
                <a:latin typeface="HY울릉도M" pitchFamily="18" charset="-127"/>
                <a:ea typeface="HY울릉도M" pitchFamily="18" charset="-127"/>
              </a:rPr>
              <a:t>사</a:t>
            </a:r>
            <a:r>
              <a:rPr lang="en-US" altLang="ko-KR" sz="500" dirty="0">
                <a:solidFill>
                  <a:schemeClr val="tx1"/>
                </a:solidFill>
                <a:latin typeface="HY울릉도M" pitchFamily="18" charset="-127"/>
                <a:ea typeface="HY울릉도M" pitchFamily="18" charset="-127"/>
              </a:rPr>
              <a:t>,</a:t>
            </a:r>
            <a:r>
              <a:rPr lang="ko-KR" altLang="en-US" sz="500" dirty="0">
                <a:solidFill>
                  <a:schemeClr val="tx1"/>
                </a:solidFill>
                <a:latin typeface="HY울릉도M" pitchFamily="18" charset="-127"/>
                <a:ea typeface="HY울릉도M" pitchFamily="18" charset="-127"/>
              </a:rPr>
              <a:t>우리민족교류협회 </a:t>
            </a:r>
            <a:endParaRPr lang="en-US" altLang="ko-KR" sz="500" dirty="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사무총장</a:t>
            </a:r>
            <a:endParaRPr lang="en-US" altLang="ko-KR" sz="500" dirty="0" smtClean="0">
              <a:solidFill>
                <a:schemeClr val="tx1"/>
              </a:solidFill>
              <a:latin typeface="HY울릉도M" pitchFamily="18" charset="-127"/>
              <a:ea typeface="HY울릉도M" pitchFamily="18" charset="-127"/>
            </a:endParaRPr>
          </a:p>
          <a:p>
            <a:pPr algn="ctr">
              <a:defRPr/>
            </a:pPr>
            <a:endParaRPr lang="en-US" altLang="ko-KR" sz="400" dirty="0">
              <a:solidFill>
                <a:schemeClr val="tx1"/>
              </a:solidFill>
              <a:latin typeface="HY울릉도M" pitchFamily="18" charset="-127"/>
              <a:ea typeface="HY울릉도M" pitchFamily="18" charset="-127"/>
            </a:endParaRPr>
          </a:p>
          <a:p>
            <a:pPr algn="ctr">
              <a:defRPr/>
            </a:pPr>
            <a:endParaRPr lang="ko-KR" altLang="en-US" sz="700" dirty="0">
              <a:solidFill>
                <a:schemeClr val="tx1"/>
              </a:solidFill>
              <a:latin typeface="HY울릉도M" pitchFamily="18" charset="-127"/>
              <a:ea typeface="HY울릉도M" pitchFamily="18" charset="-127"/>
            </a:endParaRPr>
          </a:p>
        </p:txBody>
      </p:sp>
      <p:pic>
        <p:nvPicPr>
          <p:cNvPr id="51" name="Picture 2" descr="http://image.kmib.co.kr/online_image/2020/0213/202002130006_23110924122539_1.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4376" b="11657"/>
          <a:stretch/>
        </p:blipFill>
        <p:spPr bwMode="auto">
          <a:xfrm>
            <a:off x="5071413" y="7960767"/>
            <a:ext cx="617971" cy="70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3" descr="C:\Users\U\Desktop\캡처.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313" t="-1" r="6967" b="14016"/>
          <a:stretch/>
        </p:blipFill>
        <p:spPr bwMode="auto">
          <a:xfrm>
            <a:off x="5719824" y="7970681"/>
            <a:ext cx="610276" cy="696821"/>
          </a:xfrm>
          <a:prstGeom prst="rect">
            <a:avLst/>
          </a:prstGeom>
          <a:noFill/>
          <a:extLst>
            <a:ext uri="{909E8E84-426E-40DD-AFC4-6F175D3DCCD1}">
              <a14:hiddenFill xmlns:a14="http://schemas.microsoft.com/office/drawing/2010/main">
                <a:solidFill>
                  <a:srgbClr val="FFFFFF"/>
                </a:solidFill>
              </a14:hiddenFill>
            </a:ext>
          </a:extLst>
        </p:spPr>
      </p:pic>
      <p:sp>
        <p:nvSpPr>
          <p:cNvPr id="53" name="직사각형 52"/>
          <p:cNvSpPr/>
          <p:nvPr/>
        </p:nvSpPr>
        <p:spPr>
          <a:xfrm>
            <a:off x="5606750" y="8667501"/>
            <a:ext cx="864096" cy="441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a:solidFill>
                <a:schemeClr val="tx1"/>
              </a:solidFill>
              <a:latin typeface="HY울릉도M" pitchFamily="18" charset="-127"/>
              <a:ea typeface="HY울릉도M" pitchFamily="18" charset="-127"/>
            </a:endParaRPr>
          </a:p>
          <a:p>
            <a:pPr algn="ctr">
              <a:defRPr/>
            </a:pPr>
            <a:endParaRPr lang="en-US" altLang="ko-KR" sz="700" dirty="0" smtClean="0">
              <a:solidFill>
                <a:schemeClr val="tx1"/>
              </a:solidFill>
              <a:latin typeface="HY울릉도M" pitchFamily="18" charset="-127"/>
              <a:ea typeface="HY울릉도M" pitchFamily="18" charset="-127"/>
            </a:endParaRPr>
          </a:p>
          <a:p>
            <a:pPr algn="ctr">
              <a:defRPr/>
            </a:pPr>
            <a:r>
              <a:rPr lang="en-US" altLang="ko-KR" sz="700" dirty="0" smtClean="0">
                <a:solidFill>
                  <a:schemeClr val="tx1"/>
                </a:solidFill>
                <a:latin typeface="HY울릉도M" pitchFamily="18" charset="-127"/>
                <a:ea typeface="HY울릉도M" pitchFamily="18" charset="-127"/>
              </a:rPr>
              <a:t>2</a:t>
            </a:r>
            <a:r>
              <a:rPr lang="ko-KR" altLang="en-US" sz="700" dirty="0" smtClean="0">
                <a:solidFill>
                  <a:schemeClr val="tx1"/>
                </a:solidFill>
                <a:latin typeface="HY울릉도M" pitchFamily="18" charset="-127"/>
                <a:ea typeface="HY울릉도M" pitchFamily="18" charset="-127"/>
              </a:rPr>
              <a:t>부 사회</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장  헌  일</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한국공공정책개발</a:t>
            </a:r>
            <a:endParaRPr lang="en-US" altLang="ko-KR" sz="5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연구원</a:t>
            </a:r>
            <a:r>
              <a:rPr lang="en-US" altLang="ko-KR" sz="500" dirty="0" smtClean="0">
                <a:solidFill>
                  <a:schemeClr val="tx1"/>
                </a:solidFill>
                <a:latin typeface="HY울릉도M" pitchFamily="18" charset="-127"/>
                <a:ea typeface="HY울릉도M" pitchFamily="18" charset="-127"/>
              </a:rPr>
              <a:t> </a:t>
            </a:r>
            <a:r>
              <a:rPr lang="ko-KR" altLang="en-US" sz="500" dirty="0" smtClean="0">
                <a:solidFill>
                  <a:schemeClr val="tx1"/>
                </a:solidFill>
                <a:latin typeface="HY울릉도M" pitchFamily="18" charset="-127"/>
                <a:ea typeface="HY울릉도M" pitchFamily="18" charset="-127"/>
              </a:rPr>
              <a:t>원장</a:t>
            </a:r>
            <a:endParaRPr lang="ko-KR" altLang="en-US" sz="500" dirty="0">
              <a:solidFill>
                <a:schemeClr val="tx1"/>
              </a:solidFill>
              <a:latin typeface="HY울릉도M" pitchFamily="18" charset="-127"/>
              <a:ea typeface="HY울릉도M" pitchFamily="18" charset="-127"/>
            </a:endParaRPr>
          </a:p>
          <a:p>
            <a:pPr algn="ctr">
              <a:defRPr/>
            </a:pPr>
            <a:endParaRPr lang="en-US" altLang="ko-KR" sz="500" dirty="0" smtClean="0">
              <a:solidFill>
                <a:schemeClr val="tx1"/>
              </a:solidFill>
              <a:latin typeface="HY울릉도M" pitchFamily="18" charset="-127"/>
              <a:ea typeface="HY울릉도M" pitchFamily="18" charset="-127"/>
            </a:endParaRPr>
          </a:p>
          <a:p>
            <a:pPr algn="ctr">
              <a:defRPr/>
            </a:pPr>
            <a:endParaRPr lang="en-US" altLang="ko-KR" sz="500" dirty="0">
              <a:solidFill>
                <a:schemeClr val="tx1"/>
              </a:solidFill>
              <a:latin typeface="HY울릉도M" pitchFamily="18" charset="-127"/>
              <a:ea typeface="HY울릉도M" pitchFamily="18" charset="-127"/>
            </a:endParaRPr>
          </a:p>
          <a:p>
            <a:pPr algn="ctr">
              <a:defRPr/>
            </a:pPr>
            <a:r>
              <a:rPr lang="ko-KR" altLang="en-US" sz="700" dirty="0">
                <a:solidFill>
                  <a:schemeClr val="tx1"/>
                </a:solidFill>
                <a:latin typeface="HY울릉도M" pitchFamily="18" charset="-127"/>
                <a:ea typeface="HY울릉도M" pitchFamily="18" charset="-127"/>
              </a:rPr>
              <a:t> </a:t>
            </a:r>
          </a:p>
        </p:txBody>
      </p:sp>
      <p:sp>
        <p:nvSpPr>
          <p:cNvPr id="35" name="직사각형 34">
            <a:extLst>
              <a:ext uri="{FF2B5EF4-FFF2-40B4-BE49-F238E27FC236}">
                <a16:creationId xmlns:a16="http://schemas.microsoft.com/office/drawing/2014/main" xmlns="" id="{66CB446E-6D6C-4F14-A5C0-C7FEED5D273C}"/>
              </a:ext>
            </a:extLst>
          </p:cNvPr>
          <p:cNvSpPr/>
          <p:nvPr/>
        </p:nvSpPr>
        <p:spPr>
          <a:xfrm>
            <a:off x="476672" y="5494163"/>
            <a:ext cx="5846167" cy="2462213"/>
          </a:xfrm>
          <a:prstGeom prst="rect">
            <a:avLst/>
          </a:prstGeom>
        </p:spPr>
        <p:txBody>
          <a:bodyPr wrap="square">
            <a:spAutoFit/>
          </a:bodyPr>
          <a:lstStyle/>
          <a:p>
            <a:r>
              <a:rPr lang="en-US" altLang="ko-KR" sz="1400" b="1" dirty="0">
                <a:solidFill>
                  <a:srgbClr val="0000FF"/>
                </a:solidFill>
                <a:latin typeface="HY울릉도M" pitchFamily="18" charset="-127"/>
                <a:ea typeface="HY울릉도M" pitchFamily="18" charset="-127"/>
              </a:rPr>
              <a:t>Wish Worship of The Peaceful Unification of Korea</a:t>
            </a:r>
          </a:p>
          <a:p>
            <a:pPr algn="dist">
              <a:defRPr/>
            </a:pPr>
            <a:endParaRPr lang="en-US" altLang="ko-KR" sz="800" dirty="0" smtClean="0">
              <a:latin typeface="+mn-ea"/>
            </a:endParaRPr>
          </a:p>
          <a:p>
            <a:pPr algn="dist">
              <a:defRPr/>
            </a:pPr>
            <a:r>
              <a:rPr lang="en-US" altLang="ko-KR" sz="1100" dirty="0">
                <a:latin typeface="+mn-ea"/>
              </a:rPr>
              <a:t>Silent Prayer -------------------------------------------------------------------------------- All</a:t>
            </a:r>
          </a:p>
          <a:p>
            <a:pPr algn="dist">
              <a:defRPr/>
            </a:pPr>
            <a:r>
              <a:rPr lang="en-US" altLang="ko-KR" sz="1100" dirty="0">
                <a:latin typeface="+mn-ea"/>
              </a:rPr>
              <a:t>Hymn</a:t>
            </a:r>
            <a:r>
              <a:rPr lang="ko-KR" altLang="en-US" sz="1100" dirty="0">
                <a:latin typeface="+mn-ea"/>
              </a:rPr>
              <a:t> </a:t>
            </a:r>
            <a:r>
              <a:rPr lang="en-US" altLang="ko-KR" sz="1100" dirty="0">
                <a:latin typeface="+mn-ea"/>
              </a:rPr>
              <a:t>of </a:t>
            </a:r>
            <a:r>
              <a:rPr lang="en-US" altLang="ko-KR" sz="1100" dirty="0" smtClean="0">
                <a:latin typeface="+mn-ea"/>
              </a:rPr>
              <a:t>praise -- </a:t>
            </a:r>
            <a:r>
              <a:rPr lang="en-US" altLang="ko-KR" sz="950" dirty="0" smtClean="0">
                <a:latin typeface="+mn-ea"/>
              </a:rPr>
              <a:t>Bar</a:t>
            </a:r>
            <a:r>
              <a:rPr lang="en-US" altLang="ko-KR" sz="950" dirty="0">
                <a:latin typeface="+mn-ea"/>
              </a:rPr>
              <a:t>. </a:t>
            </a:r>
            <a:r>
              <a:rPr lang="en-US" altLang="ko-KR" sz="950" dirty="0" err="1">
                <a:latin typeface="+mn-ea"/>
              </a:rPr>
              <a:t>Koh</a:t>
            </a:r>
            <a:r>
              <a:rPr lang="en-US" altLang="ko-KR" sz="950" dirty="0">
                <a:latin typeface="+mn-ea"/>
              </a:rPr>
              <a:t> </a:t>
            </a:r>
            <a:r>
              <a:rPr lang="en-US" altLang="ko-KR" sz="950" dirty="0" err="1">
                <a:latin typeface="+mn-ea"/>
              </a:rPr>
              <a:t>Seuong</a:t>
            </a:r>
            <a:r>
              <a:rPr lang="en-US" altLang="ko-KR" sz="950" dirty="0">
                <a:latin typeface="+mn-ea"/>
              </a:rPr>
              <a:t> Jin/ Sop. Park Nam </a:t>
            </a:r>
            <a:r>
              <a:rPr lang="en-US" altLang="ko-KR" sz="950" dirty="0" err="1">
                <a:latin typeface="+mn-ea"/>
              </a:rPr>
              <a:t>Youn</a:t>
            </a:r>
            <a:r>
              <a:rPr lang="en-US" altLang="ko-KR" sz="950" dirty="0">
                <a:latin typeface="+mn-ea"/>
              </a:rPr>
              <a:t>, Cho Hyun </a:t>
            </a:r>
            <a:r>
              <a:rPr lang="en-US" altLang="ko-KR" sz="950" dirty="0" err="1">
                <a:latin typeface="+mn-ea"/>
              </a:rPr>
              <a:t>Ae</a:t>
            </a:r>
            <a:r>
              <a:rPr lang="en-US" altLang="ko-KR" sz="950" dirty="0">
                <a:latin typeface="+mn-ea"/>
              </a:rPr>
              <a:t>/ Ten. Lee </a:t>
            </a:r>
            <a:r>
              <a:rPr lang="en-US" altLang="ko-KR" sz="950" dirty="0" err="1">
                <a:latin typeface="+mn-ea"/>
              </a:rPr>
              <a:t>Seung</a:t>
            </a:r>
            <a:r>
              <a:rPr lang="en-US" altLang="ko-KR" sz="950" dirty="0">
                <a:latin typeface="+mn-ea"/>
              </a:rPr>
              <a:t> </a:t>
            </a:r>
            <a:r>
              <a:rPr lang="en-US" altLang="ko-KR" sz="950" dirty="0" err="1">
                <a:latin typeface="+mn-ea"/>
              </a:rPr>
              <a:t>Mook</a:t>
            </a:r>
            <a:r>
              <a:rPr lang="en-US" altLang="ko-KR" sz="1100" dirty="0">
                <a:latin typeface="+mn-ea"/>
              </a:rPr>
              <a:t> Invocation ------------------------ UNC/CFC/USFK Command </a:t>
            </a:r>
            <a:r>
              <a:rPr lang="en-US" altLang="ko-KR" sz="1100" dirty="0" smtClean="0">
                <a:latin typeface="+mn-ea"/>
              </a:rPr>
              <a:t>Chaplain (</a:t>
            </a:r>
            <a:r>
              <a:rPr lang="en-US" altLang="ko-KR" sz="1100" dirty="0">
                <a:latin typeface="+mn-ea"/>
              </a:rPr>
              <a:t>COL) </a:t>
            </a:r>
            <a:r>
              <a:rPr lang="en-US" altLang="ko-KR" sz="1100" dirty="0" err="1">
                <a:latin typeface="+mn-ea"/>
              </a:rPr>
              <a:t>Chul</a:t>
            </a:r>
            <a:r>
              <a:rPr lang="en-US" altLang="ko-KR" sz="1100" dirty="0">
                <a:latin typeface="+mn-ea"/>
              </a:rPr>
              <a:t> W. Kim</a:t>
            </a:r>
            <a:r>
              <a:rPr lang="ko-KR" altLang="en-US" sz="1100" dirty="0">
                <a:latin typeface="+mn-ea"/>
              </a:rPr>
              <a:t> </a:t>
            </a:r>
            <a:endParaRPr lang="en-US" altLang="ko-KR" sz="1100" dirty="0">
              <a:latin typeface="+mn-ea"/>
            </a:endParaRPr>
          </a:p>
          <a:p>
            <a:pPr algn="dist">
              <a:defRPr/>
            </a:pPr>
            <a:r>
              <a:rPr lang="en-US" altLang="ko-KR" sz="1100" dirty="0">
                <a:latin typeface="+mn-ea"/>
              </a:rPr>
              <a:t>Scripture</a:t>
            </a:r>
            <a:r>
              <a:rPr lang="ko-KR" altLang="en-US" sz="1100" dirty="0">
                <a:latin typeface="+mn-ea"/>
              </a:rPr>
              <a:t> </a:t>
            </a:r>
            <a:r>
              <a:rPr lang="en-US" altLang="ko-KR" sz="1100" dirty="0">
                <a:latin typeface="+mn-ea"/>
              </a:rPr>
              <a:t>---------------------- </a:t>
            </a:r>
            <a:r>
              <a:rPr lang="en-US" altLang="ko-KR" sz="1100" dirty="0">
                <a:solidFill>
                  <a:srgbClr val="FF0000"/>
                </a:solidFill>
                <a:latin typeface="+mn-ea"/>
              </a:rPr>
              <a:t>            </a:t>
            </a:r>
            <a:r>
              <a:rPr lang="en-US" altLang="ko-KR" sz="1100" dirty="0" smtClean="0">
                <a:latin typeface="+mn-ea"/>
              </a:rPr>
              <a:t>------------------------------- </a:t>
            </a:r>
            <a:r>
              <a:rPr lang="en-US" altLang="ko-KR" sz="1100" dirty="0" smtClean="0"/>
              <a:t>Elders, </a:t>
            </a:r>
            <a:r>
              <a:rPr lang="en-US" altLang="ko-KR" sz="1100" dirty="0" smtClean="0">
                <a:latin typeface="+mn-ea"/>
              </a:rPr>
              <a:t>Park Hong </a:t>
            </a:r>
            <a:r>
              <a:rPr lang="en-US" altLang="ko-KR" sz="1100" dirty="0" err="1" smtClean="0">
                <a:latin typeface="+mn-ea"/>
              </a:rPr>
              <a:t>Ja</a:t>
            </a:r>
            <a:endParaRPr lang="en-US" altLang="ko-KR" sz="1100" dirty="0">
              <a:solidFill>
                <a:srgbClr val="FF0000"/>
              </a:solidFill>
              <a:latin typeface="+mn-ea"/>
            </a:endParaRPr>
          </a:p>
          <a:p>
            <a:pPr algn="dist">
              <a:defRPr/>
            </a:pPr>
            <a:r>
              <a:rPr lang="en-US" altLang="ko-KR" sz="1100" dirty="0"/>
              <a:t>Special </a:t>
            </a:r>
            <a:r>
              <a:rPr lang="en-US" altLang="ko-KR" sz="1100" dirty="0">
                <a:latin typeface="+mn-ea"/>
              </a:rPr>
              <a:t>Hymn</a:t>
            </a:r>
            <a:r>
              <a:rPr lang="ko-KR" altLang="en-US" sz="1100" dirty="0">
                <a:latin typeface="+mn-ea"/>
              </a:rPr>
              <a:t> </a:t>
            </a:r>
            <a:r>
              <a:rPr lang="en-US" altLang="ko-KR" sz="1100" dirty="0">
                <a:latin typeface="+mn-ea"/>
              </a:rPr>
              <a:t>of praise ------------------------------------------------- Bar. </a:t>
            </a:r>
            <a:r>
              <a:rPr lang="en-US" altLang="ko-KR" sz="1100" dirty="0" err="1">
                <a:latin typeface="+mn-ea"/>
              </a:rPr>
              <a:t>Koh</a:t>
            </a:r>
            <a:r>
              <a:rPr lang="en-US" altLang="ko-KR" sz="1100" dirty="0">
                <a:latin typeface="+mn-ea"/>
              </a:rPr>
              <a:t> </a:t>
            </a:r>
            <a:r>
              <a:rPr lang="en-US" altLang="ko-KR" sz="1100" dirty="0" err="1">
                <a:latin typeface="+mn-ea"/>
              </a:rPr>
              <a:t>Seuong</a:t>
            </a:r>
            <a:r>
              <a:rPr lang="en-US" altLang="ko-KR" sz="1100" dirty="0">
                <a:latin typeface="+mn-ea"/>
              </a:rPr>
              <a:t> Jin </a:t>
            </a:r>
            <a:endParaRPr lang="en-US" altLang="ko-KR" sz="1100" dirty="0" smtClean="0">
              <a:latin typeface="+mn-ea"/>
            </a:endParaRPr>
          </a:p>
          <a:p>
            <a:pPr algn="dist">
              <a:defRPr/>
            </a:pPr>
            <a:r>
              <a:rPr lang="en-US" altLang="ko-KR" sz="1100" dirty="0" smtClean="0">
                <a:latin typeface="+mn-ea"/>
              </a:rPr>
              <a:t>Sermon </a:t>
            </a:r>
            <a:r>
              <a:rPr lang="en-US" altLang="ko-KR" sz="1100" dirty="0">
                <a:latin typeface="+mn-ea"/>
              </a:rPr>
              <a:t>------------------ </a:t>
            </a:r>
            <a:r>
              <a:rPr lang="en-US" altLang="ko-KR" sz="1100" dirty="0">
                <a:solidFill>
                  <a:srgbClr val="FF0000"/>
                </a:solidFill>
                <a:latin typeface="+mn-ea"/>
              </a:rPr>
              <a:t>                                      </a:t>
            </a:r>
            <a:r>
              <a:rPr lang="en-US" altLang="ko-KR" sz="1100" dirty="0">
                <a:latin typeface="+mn-ea"/>
              </a:rPr>
              <a:t>-------------- Rev. Lee </a:t>
            </a:r>
            <a:r>
              <a:rPr lang="en-US" altLang="ko-KR" sz="1100" dirty="0" err="1">
                <a:latin typeface="+mn-ea"/>
              </a:rPr>
              <a:t>Younghoon</a:t>
            </a:r>
            <a:endParaRPr lang="en-US" altLang="ko-KR" sz="1100" dirty="0">
              <a:latin typeface="+mn-ea"/>
            </a:endParaRPr>
          </a:p>
          <a:p>
            <a:pPr algn="dist">
              <a:defRPr/>
            </a:pPr>
            <a:r>
              <a:rPr lang="en-US" altLang="ko-KR" sz="1100" dirty="0">
                <a:latin typeface="+mn-ea"/>
              </a:rPr>
              <a:t>Suk Special Prayer ------------------------------------------------------ Rev. Lee, Su </a:t>
            </a:r>
            <a:r>
              <a:rPr lang="en-US" altLang="ko-KR" sz="1100" dirty="0" err="1">
                <a:latin typeface="+mn-ea"/>
              </a:rPr>
              <a:t>Hyeong</a:t>
            </a:r>
            <a:endParaRPr lang="en-US" altLang="ko-KR" sz="1100" dirty="0">
              <a:latin typeface="+mn-ea"/>
            </a:endParaRPr>
          </a:p>
          <a:p>
            <a:pPr algn="dist">
              <a:defRPr/>
            </a:pPr>
            <a:r>
              <a:rPr lang="en-US" altLang="ko-KR" sz="1100" dirty="0">
                <a:latin typeface="+mn-ea"/>
              </a:rPr>
              <a:t>                                                                                        Rev. </a:t>
            </a:r>
            <a:r>
              <a:rPr lang="en-US" altLang="ko-KR" sz="1100" dirty="0" err="1">
                <a:latin typeface="+mn-ea"/>
              </a:rPr>
              <a:t>Jeong</a:t>
            </a:r>
            <a:r>
              <a:rPr lang="en-US" altLang="ko-KR" sz="1100" dirty="0">
                <a:latin typeface="+mn-ea"/>
              </a:rPr>
              <a:t>, </a:t>
            </a:r>
            <a:r>
              <a:rPr lang="en-US" altLang="ko-KR" sz="1100" dirty="0" err="1">
                <a:latin typeface="+mn-ea"/>
              </a:rPr>
              <a:t>Kui</a:t>
            </a:r>
            <a:r>
              <a:rPr lang="en-US" altLang="ko-KR" sz="1100" dirty="0">
                <a:latin typeface="+mn-ea"/>
              </a:rPr>
              <a:t> </a:t>
            </a:r>
            <a:r>
              <a:rPr lang="en-US" altLang="ko-KR" sz="1100" dirty="0" err="1" smtClean="0">
                <a:latin typeface="+mn-ea"/>
              </a:rPr>
              <a:t>Seok</a:t>
            </a:r>
            <a:endParaRPr lang="en-US" altLang="ko-KR" sz="1100" dirty="0" smtClean="0">
              <a:latin typeface="+mn-ea"/>
            </a:endParaRPr>
          </a:p>
          <a:p>
            <a:pPr algn="r">
              <a:defRPr/>
            </a:pPr>
            <a:r>
              <a:rPr lang="en-US" altLang="ko-KR" sz="1100" dirty="0">
                <a:latin typeface="+mn-ea"/>
              </a:rPr>
              <a:t>Dr. Ok Cha </a:t>
            </a:r>
            <a:r>
              <a:rPr lang="en-US" altLang="ko-KR" sz="1100" dirty="0" err="1" smtClean="0">
                <a:latin typeface="+mn-ea"/>
              </a:rPr>
              <a:t>Soh</a:t>
            </a:r>
            <a:endParaRPr lang="en-US" altLang="ko-KR" sz="1100" dirty="0">
              <a:latin typeface="+mn-ea"/>
            </a:endParaRPr>
          </a:p>
          <a:p>
            <a:pPr algn="dist">
              <a:defRPr/>
            </a:pPr>
            <a:r>
              <a:rPr lang="en-US" altLang="ko-KR" sz="1100" dirty="0" smtClean="0">
                <a:latin typeface="+mn-ea"/>
              </a:rPr>
              <a:t>Hymn </a:t>
            </a:r>
            <a:r>
              <a:rPr lang="en-US" altLang="ko-KR" sz="1100" dirty="0">
                <a:latin typeface="+mn-ea"/>
              </a:rPr>
              <a:t>of </a:t>
            </a:r>
            <a:r>
              <a:rPr lang="en-US" altLang="ko-KR" sz="1100" dirty="0" smtClean="0">
                <a:latin typeface="+mn-ea"/>
              </a:rPr>
              <a:t>praise -- </a:t>
            </a:r>
            <a:r>
              <a:rPr lang="en-US" altLang="ko-KR" sz="950" dirty="0">
                <a:latin typeface="+mn-ea"/>
              </a:rPr>
              <a:t>Bar. </a:t>
            </a:r>
            <a:r>
              <a:rPr lang="en-US" altLang="ko-KR" sz="950" dirty="0" err="1">
                <a:latin typeface="+mn-ea"/>
              </a:rPr>
              <a:t>Koh</a:t>
            </a:r>
            <a:r>
              <a:rPr lang="en-US" altLang="ko-KR" sz="950" dirty="0">
                <a:latin typeface="+mn-ea"/>
              </a:rPr>
              <a:t> </a:t>
            </a:r>
            <a:r>
              <a:rPr lang="en-US" altLang="ko-KR" sz="950" dirty="0" err="1">
                <a:latin typeface="+mn-ea"/>
              </a:rPr>
              <a:t>Seuong</a:t>
            </a:r>
            <a:r>
              <a:rPr lang="en-US" altLang="ko-KR" sz="950" dirty="0">
                <a:latin typeface="+mn-ea"/>
              </a:rPr>
              <a:t> </a:t>
            </a:r>
            <a:r>
              <a:rPr lang="en-US" altLang="ko-KR" sz="950" dirty="0" smtClean="0">
                <a:latin typeface="+mn-ea"/>
              </a:rPr>
              <a:t>Jin/ Sop</a:t>
            </a:r>
            <a:r>
              <a:rPr lang="en-US" altLang="ko-KR" sz="950" dirty="0">
                <a:latin typeface="+mn-ea"/>
              </a:rPr>
              <a:t>. Park Nam </a:t>
            </a:r>
            <a:r>
              <a:rPr lang="en-US" altLang="ko-KR" sz="950" dirty="0" err="1">
                <a:latin typeface="+mn-ea"/>
              </a:rPr>
              <a:t>Youn</a:t>
            </a:r>
            <a:r>
              <a:rPr lang="en-US" altLang="ko-KR" sz="950" dirty="0">
                <a:latin typeface="+mn-ea"/>
              </a:rPr>
              <a:t>, Cho Hyun </a:t>
            </a:r>
            <a:r>
              <a:rPr lang="en-US" altLang="ko-KR" sz="950" dirty="0" err="1" smtClean="0">
                <a:latin typeface="+mn-ea"/>
              </a:rPr>
              <a:t>Ae</a:t>
            </a:r>
            <a:r>
              <a:rPr lang="en-US" altLang="ko-KR" sz="950" dirty="0" smtClean="0">
                <a:latin typeface="+mn-ea"/>
              </a:rPr>
              <a:t>/ Ten.</a:t>
            </a:r>
            <a:r>
              <a:rPr lang="en-US" altLang="ko-KR" sz="950" dirty="0">
                <a:latin typeface="+mn-ea"/>
              </a:rPr>
              <a:t> Lee </a:t>
            </a:r>
            <a:r>
              <a:rPr lang="en-US" altLang="ko-KR" sz="950" dirty="0" err="1">
                <a:latin typeface="+mn-ea"/>
              </a:rPr>
              <a:t>Seung</a:t>
            </a:r>
            <a:r>
              <a:rPr lang="en-US" altLang="ko-KR" sz="950" dirty="0">
                <a:latin typeface="+mn-ea"/>
              </a:rPr>
              <a:t> </a:t>
            </a:r>
            <a:r>
              <a:rPr lang="en-US" altLang="ko-KR" sz="950" dirty="0" err="1">
                <a:latin typeface="+mn-ea"/>
              </a:rPr>
              <a:t>Mook</a:t>
            </a:r>
            <a:r>
              <a:rPr lang="en-US" altLang="ko-KR" sz="950" dirty="0" smtClean="0">
                <a:latin typeface="+mn-ea"/>
              </a:rPr>
              <a:t>  </a:t>
            </a:r>
            <a:endParaRPr lang="en-US" altLang="ko-KR" sz="950" dirty="0">
              <a:latin typeface="+mn-ea"/>
            </a:endParaRPr>
          </a:p>
          <a:p>
            <a:pPr algn="dist">
              <a:defRPr/>
            </a:pPr>
            <a:r>
              <a:rPr lang="en-US" altLang="ko-KR" sz="1100" dirty="0">
                <a:latin typeface="+mn-ea"/>
              </a:rPr>
              <a:t>Benediction --------------- President Bishop of The Korean Methodist Church, Lee </a:t>
            </a:r>
            <a:r>
              <a:rPr lang="en-US" altLang="ko-KR" sz="1100" dirty="0" err="1" smtClean="0">
                <a:latin typeface="+mn-ea"/>
              </a:rPr>
              <a:t>Cheol</a:t>
            </a:r>
            <a:r>
              <a:rPr lang="en-US" altLang="ko-KR" sz="1100" dirty="0">
                <a:latin typeface="+mn-ea"/>
              </a:rPr>
              <a:t>	</a:t>
            </a:r>
          </a:p>
        </p:txBody>
      </p:sp>
    </p:spTree>
    <p:extLst>
      <p:ext uri="{BB962C8B-B14F-4D97-AF65-F5344CB8AC3E}">
        <p14:creationId xmlns:p14="http://schemas.microsoft.com/office/powerpoint/2010/main" val="734395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9" descr="미 전문가 &quot;한국 혼란, 한미동맹에 영향&quot;"/>
          <p:cNvPicPr>
            <a:picLocks noChangeAspect="1" noChangeArrowheads="1"/>
          </p:cNvPicPr>
          <p:nvPr/>
        </p:nvPicPr>
        <p:blipFill rotWithShape="1">
          <a:blip r:embed="rId3">
            <a:lum bright="70000" contrast="-7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7393" r="5963"/>
          <a:stretch/>
        </p:blipFill>
        <p:spPr bwMode="auto">
          <a:xfrm>
            <a:off x="0" y="0"/>
            <a:ext cx="6858000" cy="442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 descr="C:\Users\U\Desktop\그림1.png"/>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l="703" t="11157" r="4782" b="156"/>
          <a:stretch/>
        </p:blipFill>
        <p:spPr bwMode="auto">
          <a:xfrm>
            <a:off x="-1" y="971550"/>
            <a:ext cx="6858000" cy="824440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Users\U\Desktop\그림1.png"/>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l="38993" t="13791" r="58899" b="84208"/>
          <a:stretch/>
        </p:blipFill>
        <p:spPr bwMode="auto">
          <a:xfrm>
            <a:off x="2777375" y="821009"/>
            <a:ext cx="168515" cy="347550"/>
          </a:xfrm>
          <a:prstGeom prst="rect">
            <a:avLst/>
          </a:prstGeom>
          <a:noFill/>
          <a:extLst>
            <a:ext uri="{909E8E84-426E-40DD-AFC4-6F175D3DCCD1}">
              <a14:hiddenFill xmlns:a14="http://schemas.microsoft.com/office/drawing/2010/main">
                <a:solidFill>
                  <a:srgbClr val="FFFFFF"/>
                </a:solidFill>
              </a14:hiddenFill>
            </a:ext>
          </a:extLst>
        </p:spPr>
      </p:pic>
      <p:sp>
        <p:nvSpPr>
          <p:cNvPr id="61" name="직사각형 60"/>
          <p:cNvSpPr/>
          <p:nvPr/>
        </p:nvSpPr>
        <p:spPr>
          <a:xfrm>
            <a:off x="1858615" y="7551682"/>
            <a:ext cx="915151" cy="360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smtClean="0">
              <a:solidFill>
                <a:schemeClr val="tx1"/>
              </a:solidFill>
              <a:latin typeface="HY울릉도M" pitchFamily="18" charset="-127"/>
              <a:ea typeface="HY울릉도M" pitchFamily="18" charset="-127"/>
            </a:endParaRPr>
          </a:p>
          <a:p>
            <a:pPr algn="ctr">
              <a:defRPr/>
            </a:pPr>
            <a:endParaRPr lang="en-US" altLang="ko-KR" sz="700" dirty="0" smtClean="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개회사</a:t>
            </a:r>
            <a:endParaRPr lang="en-US" altLang="ko-KR" sz="700" dirty="0">
              <a:solidFill>
                <a:schemeClr val="tx1"/>
              </a:solidFill>
              <a:latin typeface="HY울릉도M" pitchFamily="18" charset="-127"/>
              <a:ea typeface="HY울릉도M" pitchFamily="18" charset="-127"/>
            </a:endParaRPr>
          </a:p>
          <a:p>
            <a:pPr algn="ctr">
              <a:defRPr/>
            </a:pPr>
            <a:r>
              <a:rPr lang="ko-KR" altLang="en-US" sz="700" dirty="0">
                <a:solidFill>
                  <a:schemeClr val="tx1"/>
                </a:solidFill>
                <a:latin typeface="HY울릉도M" pitchFamily="18" charset="-127"/>
                <a:ea typeface="HY울릉도M" pitchFamily="18" charset="-127"/>
              </a:rPr>
              <a:t>김  영  진</a:t>
            </a:r>
            <a:endParaRPr lang="en-US" altLang="ko-KR" sz="700" dirty="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조직위원장</a:t>
            </a:r>
            <a:endParaRPr lang="en-US" altLang="ko-KR" sz="5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전</a:t>
            </a:r>
            <a:r>
              <a:rPr lang="en-US" altLang="ko-KR" sz="500" dirty="0">
                <a:solidFill>
                  <a:schemeClr val="tx1"/>
                </a:solidFill>
                <a:latin typeface="HY울릉도M" pitchFamily="18" charset="-127"/>
                <a:ea typeface="HY울릉도M" pitchFamily="18" charset="-127"/>
              </a:rPr>
              <a:t>, </a:t>
            </a:r>
            <a:r>
              <a:rPr lang="ko-KR" altLang="en-US" sz="500" dirty="0" smtClean="0">
                <a:solidFill>
                  <a:schemeClr val="tx1"/>
                </a:solidFill>
                <a:latin typeface="HY울릉도M" pitchFamily="18" charset="-127"/>
                <a:ea typeface="HY울릉도M" pitchFamily="18" charset="-127"/>
              </a:rPr>
              <a:t>농림부장관</a:t>
            </a:r>
            <a:endParaRPr lang="en-US" altLang="ko-KR" sz="500" dirty="0" smtClean="0">
              <a:solidFill>
                <a:schemeClr val="tx1"/>
              </a:solidFill>
              <a:latin typeface="HY울릉도M" pitchFamily="18" charset="-127"/>
              <a:ea typeface="HY울릉도M" pitchFamily="18" charset="-127"/>
            </a:endParaRPr>
          </a:p>
          <a:p>
            <a:pPr algn="ctr">
              <a:defRPr/>
            </a:pPr>
            <a:endParaRPr lang="en-US" altLang="ko-KR" sz="500" dirty="0" smtClean="0">
              <a:solidFill>
                <a:schemeClr val="tx1"/>
              </a:solidFill>
              <a:latin typeface="HY울릉도M" pitchFamily="18" charset="-127"/>
              <a:ea typeface="HY울릉도M" pitchFamily="18" charset="-127"/>
            </a:endParaRPr>
          </a:p>
          <a:p>
            <a:pPr algn="ctr">
              <a:defRPr/>
            </a:pPr>
            <a:endParaRPr lang="en-US" altLang="ko-KR" sz="500" dirty="0">
              <a:solidFill>
                <a:schemeClr val="tx1"/>
              </a:solidFill>
              <a:latin typeface="HY울릉도M" pitchFamily="18" charset="-127"/>
              <a:ea typeface="HY울릉도M" pitchFamily="18" charset="-127"/>
            </a:endParaRPr>
          </a:p>
          <a:p>
            <a:pPr algn="ctr">
              <a:defRPr/>
            </a:pPr>
            <a:endParaRPr lang="ko-KR" altLang="en-US" sz="700" dirty="0">
              <a:solidFill>
                <a:schemeClr val="tx1"/>
              </a:solidFill>
              <a:latin typeface="HY울릉도M" pitchFamily="18" charset="-127"/>
              <a:ea typeface="HY울릉도M" pitchFamily="18" charset="-127"/>
            </a:endParaRPr>
          </a:p>
        </p:txBody>
      </p:sp>
      <p:sp>
        <p:nvSpPr>
          <p:cNvPr id="69" name="직사각형 68"/>
          <p:cNvSpPr/>
          <p:nvPr/>
        </p:nvSpPr>
        <p:spPr>
          <a:xfrm>
            <a:off x="476671" y="1911479"/>
            <a:ext cx="5904656" cy="2423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ko-KR" sz="1400" dirty="0">
              <a:solidFill>
                <a:schemeClr val="tx1"/>
              </a:solidFill>
              <a:latin typeface="HY울릉도M" pitchFamily="18" charset="-127"/>
              <a:ea typeface="HY울릉도M" pitchFamily="18" charset="-127"/>
            </a:endParaRPr>
          </a:p>
          <a:p>
            <a:pPr>
              <a:defRPr/>
            </a:pPr>
            <a:endParaRPr lang="en-US" altLang="ko-KR" sz="6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smtClean="0">
              <a:solidFill>
                <a:schemeClr val="tx1"/>
              </a:solidFill>
              <a:latin typeface="HY울릉도M" pitchFamily="18" charset="-127"/>
              <a:ea typeface="HY울릉도M" pitchFamily="18" charset="-127"/>
            </a:endParaRPr>
          </a:p>
          <a:p>
            <a:pPr algn="dist">
              <a:defRPr/>
            </a:pPr>
            <a:r>
              <a:rPr lang="ko-KR" altLang="en-US" sz="1100" dirty="0" smtClean="0">
                <a:solidFill>
                  <a:schemeClr val="tx1"/>
                </a:solidFill>
                <a:latin typeface="HY울릉도M" pitchFamily="18" charset="-127"/>
                <a:ea typeface="HY울릉도M" pitchFamily="18" charset="-127"/>
              </a:rPr>
              <a:t>국민의례 </a:t>
            </a:r>
            <a:r>
              <a:rPr lang="en-US" altLang="ko-KR" sz="1100" dirty="0" smtClean="0">
                <a:solidFill>
                  <a:schemeClr val="tx1"/>
                </a:solidFill>
                <a:latin typeface="HY울릉도M" pitchFamily="18" charset="-127"/>
                <a:ea typeface="HY울릉도M" pitchFamily="18" charset="-127"/>
              </a:rPr>
              <a:t>------ Bar</a:t>
            </a:r>
            <a:r>
              <a:rPr lang="en-US" altLang="ko-KR" sz="1100" dirty="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고성진</a:t>
            </a:r>
            <a:r>
              <a:rPr lang="en-US" altLang="ko-KR" sz="1100" dirty="0" smtClean="0">
                <a:solidFill>
                  <a:schemeClr val="tx1"/>
                </a:solidFill>
                <a:latin typeface="HY울릉도M" pitchFamily="18" charset="-127"/>
                <a:ea typeface="HY울릉도M" pitchFamily="18" charset="-127"/>
              </a:rPr>
              <a:t>(</a:t>
            </a:r>
            <a:r>
              <a:rPr lang="ko-KR" altLang="en-US" sz="1100" dirty="0">
                <a:solidFill>
                  <a:schemeClr val="tx1"/>
                </a:solidFill>
                <a:latin typeface="HY울릉도M" pitchFamily="18" charset="-127"/>
                <a:ea typeface="HY울릉도M" pitchFamily="18" charset="-127"/>
              </a:rPr>
              <a:t>애국가</a:t>
            </a:r>
            <a:r>
              <a:rPr lang="en-US" altLang="ko-KR" sz="1100" dirty="0" smtClean="0">
                <a:solidFill>
                  <a:schemeClr val="tx1"/>
                </a:solidFill>
                <a:latin typeface="HY울릉도M" pitchFamily="18" charset="-127"/>
                <a:ea typeface="HY울릉도M" pitchFamily="18" charset="-127"/>
              </a:rPr>
              <a:t>) / Sop</a:t>
            </a:r>
            <a:r>
              <a:rPr lang="en-US" altLang="ko-KR" sz="1100" dirty="0">
                <a:solidFill>
                  <a:schemeClr val="tx1"/>
                </a:solidFill>
                <a:latin typeface="HY울릉도M" pitchFamily="18" charset="-127"/>
                <a:ea typeface="HY울릉도M" pitchFamily="18" charset="-127"/>
              </a:rPr>
              <a:t>.</a:t>
            </a:r>
            <a:r>
              <a:rPr lang="ko-KR" altLang="en-US" sz="1100" dirty="0">
                <a:solidFill>
                  <a:schemeClr val="tx1"/>
                </a:solidFill>
                <a:latin typeface="HY울릉도M" pitchFamily="18" charset="-127"/>
                <a:ea typeface="HY울릉도M" pitchFamily="18" charset="-127"/>
              </a:rPr>
              <a:t>조현애</a:t>
            </a:r>
            <a:r>
              <a:rPr lang="en-US" altLang="ko-KR" sz="1100" dirty="0">
                <a:solidFill>
                  <a:schemeClr val="tx1"/>
                </a:solidFill>
                <a:latin typeface="HY울릉도M" pitchFamily="18" charset="-127"/>
                <a:ea typeface="HY울릉도M" pitchFamily="18" charset="-127"/>
              </a:rPr>
              <a:t>(</a:t>
            </a:r>
            <a:r>
              <a:rPr lang="ko-KR" altLang="en-US" sz="1100" dirty="0">
                <a:solidFill>
                  <a:schemeClr val="tx1"/>
                </a:solidFill>
                <a:latin typeface="HY울릉도M" pitchFamily="18" charset="-127"/>
                <a:ea typeface="HY울릉도M" pitchFamily="18" charset="-127"/>
              </a:rPr>
              <a:t>미국국가</a:t>
            </a:r>
            <a:r>
              <a:rPr lang="en-US" altLang="ko-KR" sz="1100" dirty="0">
                <a:solidFill>
                  <a:schemeClr val="tx1"/>
                </a:solidFill>
                <a:latin typeface="HY울릉도M" pitchFamily="18" charset="-127"/>
                <a:ea typeface="HY울릉도M" pitchFamily="18" charset="-127"/>
              </a:rPr>
              <a:t>) </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다같이</a:t>
            </a:r>
            <a:endParaRPr lang="en-US" altLang="ko-KR" sz="1100" dirty="0" smtClean="0">
              <a:solidFill>
                <a:schemeClr val="tx1"/>
              </a:solidFill>
              <a:latin typeface="HY울릉도M" pitchFamily="18" charset="-127"/>
              <a:ea typeface="HY울릉도M" pitchFamily="18" charset="-127"/>
            </a:endParaRPr>
          </a:p>
          <a:p>
            <a:pPr>
              <a:defRPr/>
            </a:pPr>
            <a:endParaRPr lang="en-US" altLang="ko-KR" sz="200" dirty="0" smtClean="0">
              <a:solidFill>
                <a:schemeClr val="tx1"/>
              </a:solidFill>
              <a:latin typeface="HY울릉도M" pitchFamily="18" charset="-127"/>
              <a:ea typeface="HY울릉도M" pitchFamily="18" charset="-127"/>
            </a:endParaRPr>
          </a:p>
          <a:p>
            <a:pPr>
              <a:defRPr/>
            </a:pPr>
            <a:r>
              <a:rPr lang="ko-KR" altLang="en-US" sz="1100" dirty="0" smtClean="0">
                <a:solidFill>
                  <a:schemeClr val="tx1"/>
                </a:solidFill>
                <a:latin typeface="HY울릉도M" pitchFamily="18" charset="-127"/>
                <a:ea typeface="HY울릉도M" pitchFamily="18" charset="-127"/>
              </a:rPr>
              <a:t>개회사 </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조직위원장 </a:t>
            </a:r>
            <a:r>
              <a:rPr lang="en-US" altLang="ko-KR" sz="1100" dirty="0">
                <a:solidFill>
                  <a:schemeClr val="tx1"/>
                </a:solidFill>
                <a:latin typeface="HY울릉도M" pitchFamily="18" charset="-127"/>
                <a:ea typeface="HY울릉도M" pitchFamily="18" charset="-127"/>
              </a:rPr>
              <a:t>/ </a:t>
            </a:r>
            <a:r>
              <a:rPr lang="ko-KR" altLang="en-US" sz="1100" dirty="0">
                <a:solidFill>
                  <a:schemeClr val="tx1"/>
                </a:solidFill>
                <a:latin typeface="HY울릉도M" pitchFamily="18" charset="-127"/>
                <a:ea typeface="HY울릉도M" pitchFamily="18" charset="-127"/>
              </a:rPr>
              <a:t>전 농림부장관 </a:t>
            </a:r>
            <a:r>
              <a:rPr lang="ko-KR" altLang="en-US" sz="1100" dirty="0" smtClean="0">
                <a:solidFill>
                  <a:schemeClr val="tx1"/>
                </a:solidFill>
                <a:latin typeface="HY울릉도M" pitchFamily="18" charset="-127"/>
                <a:ea typeface="HY울릉도M" pitchFamily="18" charset="-127"/>
              </a:rPr>
              <a:t>김영진</a:t>
            </a:r>
            <a:endParaRPr lang="en-US" altLang="ko-KR" sz="1100" dirty="0" smtClean="0">
              <a:solidFill>
                <a:schemeClr val="tx1"/>
              </a:solidFill>
              <a:latin typeface="HY울릉도M" pitchFamily="18" charset="-127"/>
              <a:ea typeface="HY울릉도M" pitchFamily="18" charset="-127"/>
            </a:endParaRPr>
          </a:p>
          <a:p>
            <a:pPr>
              <a:defRPr/>
            </a:pPr>
            <a:endParaRPr lang="en-US" altLang="ko-KR" sz="200" dirty="0" smtClean="0">
              <a:solidFill>
                <a:schemeClr val="tx1"/>
              </a:solidFill>
              <a:latin typeface="HY울릉도M" pitchFamily="18" charset="-127"/>
              <a:ea typeface="HY울릉도M" pitchFamily="18" charset="-127"/>
            </a:endParaRPr>
          </a:p>
          <a:p>
            <a:pPr algn="dist">
              <a:defRPr/>
            </a:pPr>
            <a:r>
              <a:rPr lang="ko-KR" altLang="en-US" sz="1100" dirty="0" smtClean="0">
                <a:solidFill>
                  <a:schemeClr val="tx1"/>
                </a:solidFill>
                <a:latin typeface="HY울릉도M" pitchFamily="18" charset="-127"/>
                <a:ea typeface="HY울릉도M" pitchFamily="18" charset="-127"/>
              </a:rPr>
              <a:t>대표인사 </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사</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우리민족교류협회 회장 </a:t>
            </a:r>
            <a:r>
              <a:rPr lang="ko-KR" altLang="en-US" sz="1100" dirty="0" err="1" smtClean="0">
                <a:solidFill>
                  <a:schemeClr val="tx1"/>
                </a:solidFill>
                <a:latin typeface="HY울릉도M" pitchFamily="18" charset="-127"/>
                <a:ea typeface="HY울릉도M" pitchFamily="18" charset="-127"/>
              </a:rPr>
              <a:t>권오주</a:t>
            </a:r>
            <a:endParaRPr lang="en-US" altLang="ko-KR" sz="1100" dirty="0" smtClean="0">
              <a:solidFill>
                <a:schemeClr val="tx1"/>
              </a:solidFill>
              <a:latin typeface="HY울릉도M" pitchFamily="18" charset="-127"/>
              <a:ea typeface="HY울릉도M" pitchFamily="18" charset="-127"/>
            </a:endParaRPr>
          </a:p>
          <a:p>
            <a:pPr>
              <a:defRPr/>
            </a:pPr>
            <a:endParaRPr lang="en-US" altLang="ko-KR" sz="200" dirty="0" smtClean="0">
              <a:solidFill>
                <a:schemeClr val="tx1"/>
              </a:solidFill>
              <a:latin typeface="HY울릉도M" pitchFamily="18" charset="-127"/>
              <a:ea typeface="HY울릉도M" pitchFamily="18" charset="-127"/>
            </a:endParaRPr>
          </a:p>
          <a:p>
            <a:pPr>
              <a:defRPr/>
            </a:pPr>
            <a:r>
              <a:rPr lang="ko-KR" altLang="en-US" sz="1100" dirty="0" smtClean="0">
                <a:solidFill>
                  <a:schemeClr val="tx1"/>
                </a:solidFill>
                <a:latin typeface="HY울릉도M" pitchFamily="18" charset="-127"/>
                <a:ea typeface="HY울릉도M" pitchFamily="18" charset="-127"/>
              </a:rPr>
              <a:t>경과보고 </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사</a:t>
            </a:r>
            <a:r>
              <a:rPr lang="en-US" altLang="ko-KR" sz="1100" dirty="0">
                <a:solidFill>
                  <a:schemeClr val="tx1"/>
                </a:solidFill>
                <a:latin typeface="HY울릉도M" pitchFamily="18" charset="-127"/>
                <a:ea typeface="HY울릉도M" pitchFamily="18" charset="-127"/>
              </a:rPr>
              <a:t>, </a:t>
            </a:r>
            <a:r>
              <a:rPr lang="ko-KR" altLang="en-US" sz="1100" dirty="0">
                <a:solidFill>
                  <a:schemeClr val="tx1"/>
                </a:solidFill>
                <a:latin typeface="HY울릉도M" pitchFamily="18" charset="-127"/>
                <a:ea typeface="HY울릉도M" pitchFamily="18" charset="-127"/>
              </a:rPr>
              <a:t>우리민족교류협회 </a:t>
            </a:r>
            <a:r>
              <a:rPr lang="ko-KR" altLang="en-US" sz="1100" dirty="0" smtClean="0">
                <a:solidFill>
                  <a:schemeClr val="tx1"/>
                </a:solidFill>
                <a:latin typeface="HY울릉도M" pitchFamily="18" charset="-127"/>
                <a:ea typeface="HY울릉도M" pitchFamily="18" charset="-127"/>
              </a:rPr>
              <a:t>이사장 송기학</a:t>
            </a:r>
            <a:endParaRPr lang="en-US" altLang="ko-KR" sz="1100" dirty="0" smtClean="0">
              <a:solidFill>
                <a:schemeClr val="tx1"/>
              </a:solidFill>
              <a:latin typeface="HY울릉도M" pitchFamily="18" charset="-127"/>
              <a:ea typeface="HY울릉도M" pitchFamily="18" charset="-127"/>
            </a:endParaRPr>
          </a:p>
          <a:p>
            <a:pPr>
              <a:defRPr/>
            </a:pPr>
            <a:endParaRPr lang="en-US" altLang="ko-KR" sz="200" dirty="0" smtClean="0">
              <a:solidFill>
                <a:schemeClr val="tx1"/>
              </a:solidFill>
              <a:latin typeface="HY울릉도M" pitchFamily="18" charset="-127"/>
              <a:ea typeface="HY울릉도M" pitchFamily="18" charset="-127"/>
            </a:endParaRPr>
          </a:p>
          <a:p>
            <a:pPr>
              <a:defRPr/>
            </a:pPr>
            <a:r>
              <a:rPr lang="ko-KR" altLang="en-US" sz="1100" dirty="0" smtClean="0">
                <a:solidFill>
                  <a:schemeClr val="tx1"/>
                </a:solidFill>
                <a:latin typeface="HY울릉도M" pitchFamily="18" charset="-127"/>
                <a:ea typeface="HY울릉도M" pitchFamily="18" charset="-127"/>
              </a:rPr>
              <a:t>축사 </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전</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교육부장관</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겸 사회부총리 황우여</a:t>
            </a:r>
            <a:endParaRPr lang="en-US" altLang="ko-KR" sz="1100" dirty="0" smtClean="0">
              <a:solidFill>
                <a:schemeClr val="tx1"/>
              </a:solidFill>
              <a:latin typeface="HY울릉도M" pitchFamily="18" charset="-127"/>
              <a:ea typeface="HY울릉도M" pitchFamily="18" charset="-127"/>
            </a:endParaRPr>
          </a:p>
          <a:p>
            <a:pPr algn="r">
              <a:defRPr/>
            </a:pPr>
            <a:r>
              <a:rPr lang="en-US" altLang="ko-KR" sz="1100" dirty="0">
                <a:solidFill>
                  <a:schemeClr val="tx1"/>
                </a:solidFill>
                <a:latin typeface="HY울릉도M" pitchFamily="18" charset="-127"/>
                <a:ea typeface="HY울릉도M" pitchFamily="18" charset="-127"/>
              </a:rPr>
              <a:t> </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제</a:t>
            </a:r>
            <a:r>
              <a:rPr lang="en-US" altLang="ko-KR" sz="1100" dirty="0" smtClean="0">
                <a:solidFill>
                  <a:schemeClr val="tx1"/>
                </a:solidFill>
                <a:latin typeface="HY울릉도M" pitchFamily="18" charset="-127"/>
                <a:ea typeface="HY울릉도M" pitchFamily="18" charset="-127"/>
              </a:rPr>
              <a:t>20</a:t>
            </a:r>
            <a:r>
              <a:rPr lang="ko-KR" altLang="en-US" sz="1100" dirty="0" smtClean="0">
                <a:solidFill>
                  <a:schemeClr val="tx1"/>
                </a:solidFill>
                <a:latin typeface="HY울릉도M" pitchFamily="18" charset="-127"/>
                <a:ea typeface="HY울릉도M" pitchFamily="18" charset="-127"/>
              </a:rPr>
              <a:t>대 대통령취임준비위원장 박주선</a:t>
            </a:r>
            <a:endParaRPr lang="en-US" altLang="ko-KR" sz="1100" dirty="0" smtClean="0">
              <a:solidFill>
                <a:schemeClr val="tx1"/>
              </a:solidFill>
              <a:latin typeface="HY울릉도M" pitchFamily="18" charset="-127"/>
              <a:ea typeface="HY울릉도M" pitchFamily="18" charset="-127"/>
            </a:endParaRPr>
          </a:p>
          <a:p>
            <a:pPr algn="r">
              <a:defRPr/>
            </a:pPr>
            <a:r>
              <a:rPr lang="ko-KR" altLang="en-US" sz="1100" dirty="0">
                <a:solidFill>
                  <a:schemeClr val="tx1"/>
                </a:solidFill>
                <a:latin typeface="HY울릉도M" pitchFamily="18" charset="-127"/>
                <a:ea typeface="HY울릉도M" pitchFamily="18" charset="-127"/>
              </a:rPr>
              <a:t>국회의원 </a:t>
            </a:r>
            <a:r>
              <a:rPr lang="ko-KR" altLang="en-US" sz="1100" dirty="0" smtClean="0">
                <a:solidFill>
                  <a:schemeClr val="tx1"/>
                </a:solidFill>
                <a:latin typeface="HY울릉도M" pitchFamily="18" charset="-127"/>
                <a:ea typeface="HY울릉도M" pitchFamily="18" charset="-127"/>
              </a:rPr>
              <a:t>김기현 </a:t>
            </a:r>
            <a:r>
              <a:rPr lang="en-US" altLang="ko-KR" sz="1100" dirty="0" smtClean="0">
                <a:solidFill>
                  <a:schemeClr val="tx1"/>
                </a:solidFill>
                <a:latin typeface="HY울릉도M" pitchFamily="18" charset="-127"/>
                <a:ea typeface="HY울릉도M" pitchFamily="18" charset="-127"/>
              </a:rPr>
              <a:t>/ </a:t>
            </a:r>
            <a:r>
              <a:rPr lang="ko-KR" altLang="en-US" sz="1100" dirty="0" err="1" smtClean="0">
                <a:solidFill>
                  <a:schemeClr val="tx1"/>
                </a:solidFill>
                <a:latin typeface="HY울릉도M" pitchFamily="18" charset="-127"/>
                <a:ea typeface="HY울릉도M" pitchFamily="18" charset="-127"/>
              </a:rPr>
              <a:t>박광온</a:t>
            </a:r>
            <a:r>
              <a:rPr lang="ko-KR" altLang="en-US" sz="1100" dirty="0" smtClean="0">
                <a:solidFill>
                  <a:schemeClr val="tx1"/>
                </a:solidFill>
                <a:latin typeface="HY울릉도M" pitchFamily="18" charset="-127"/>
                <a:ea typeface="HY울릉도M" pitchFamily="18" charset="-127"/>
              </a:rPr>
              <a:t> </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윤상현</a:t>
            </a:r>
            <a:endParaRPr lang="en-US" altLang="ko-KR" sz="1100" dirty="0" smtClean="0">
              <a:solidFill>
                <a:schemeClr val="tx1"/>
              </a:solidFill>
              <a:latin typeface="HY울릉도M" pitchFamily="18" charset="-127"/>
              <a:ea typeface="HY울릉도M" pitchFamily="18" charset="-127"/>
            </a:endParaRPr>
          </a:p>
          <a:p>
            <a:pPr>
              <a:defRPr/>
            </a:pPr>
            <a:endParaRPr lang="en-US" altLang="ko-KR" sz="200" dirty="0" smtClean="0">
              <a:solidFill>
                <a:schemeClr val="tx1"/>
              </a:solidFill>
              <a:latin typeface="HY울릉도M" pitchFamily="18" charset="-127"/>
              <a:ea typeface="HY울릉도M" pitchFamily="18" charset="-127"/>
            </a:endParaRPr>
          </a:p>
          <a:p>
            <a:pPr algn="dist">
              <a:defRPr/>
            </a:pPr>
            <a:r>
              <a:rPr lang="ko-KR" altLang="en-US" sz="1100" dirty="0" smtClean="0">
                <a:solidFill>
                  <a:schemeClr val="tx1"/>
                </a:solidFill>
                <a:latin typeface="HY울릉도M" pitchFamily="18" charset="-127"/>
                <a:ea typeface="HY울릉도M" pitchFamily="18" charset="-127"/>
              </a:rPr>
              <a:t>통일공헌대상 </a:t>
            </a:r>
            <a:r>
              <a:rPr lang="ko-KR" altLang="en-US" sz="1100" dirty="0">
                <a:solidFill>
                  <a:schemeClr val="tx1"/>
                </a:solidFill>
                <a:latin typeface="HY울릉도M" pitchFamily="18" charset="-127"/>
                <a:ea typeface="HY울릉도M" pitchFamily="18" charset="-127"/>
              </a:rPr>
              <a:t>수여 </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헤리티지재단 설립자 </a:t>
            </a:r>
            <a:r>
              <a:rPr lang="ko-KR" altLang="en-US" sz="1100" dirty="0" err="1" smtClean="0">
                <a:solidFill>
                  <a:schemeClr val="tx1"/>
                </a:solidFill>
                <a:latin typeface="HY울릉도M" pitchFamily="18" charset="-127"/>
                <a:ea typeface="HY울릉도M" pitchFamily="18" charset="-127"/>
              </a:rPr>
              <a:t>에드윈</a:t>
            </a:r>
            <a:r>
              <a:rPr lang="ko-KR" altLang="en-US" sz="1100" dirty="0" smtClean="0">
                <a:solidFill>
                  <a:schemeClr val="tx1"/>
                </a:solidFill>
                <a:latin typeface="HY울릉도M" pitchFamily="18" charset="-127"/>
                <a:ea typeface="HY울릉도M" pitchFamily="18" charset="-127"/>
              </a:rPr>
              <a:t> </a:t>
            </a:r>
            <a:r>
              <a:rPr lang="ko-KR" altLang="en-US" sz="1100" dirty="0" err="1" smtClean="0">
                <a:solidFill>
                  <a:schemeClr val="tx1"/>
                </a:solidFill>
                <a:latin typeface="HY울릉도M" pitchFamily="18" charset="-127"/>
                <a:ea typeface="HY울릉도M" pitchFamily="18" charset="-127"/>
              </a:rPr>
              <a:t>퓰러</a:t>
            </a:r>
            <a:r>
              <a:rPr lang="ko-KR" altLang="en-US" sz="1100" dirty="0" smtClean="0">
                <a:solidFill>
                  <a:schemeClr val="tx1"/>
                </a:solidFill>
                <a:latin typeface="HY울릉도M" pitchFamily="18" charset="-127"/>
                <a:ea typeface="HY울릉도M" pitchFamily="18" charset="-127"/>
              </a:rPr>
              <a:t> </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시상위원</a:t>
            </a:r>
            <a:endParaRPr lang="en-US" altLang="ko-KR" sz="1100" dirty="0" smtClean="0">
              <a:solidFill>
                <a:schemeClr val="tx1"/>
              </a:solidFill>
              <a:latin typeface="HY울릉도M" pitchFamily="18" charset="-127"/>
              <a:ea typeface="HY울릉도M" pitchFamily="18" charset="-127"/>
            </a:endParaRPr>
          </a:p>
          <a:p>
            <a:pPr algn="dist">
              <a:defRPr/>
            </a:pPr>
            <a:endParaRPr lang="en-US" altLang="ko-KR" sz="200" dirty="0" smtClean="0">
              <a:solidFill>
                <a:schemeClr val="tx1"/>
              </a:solidFill>
              <a:latin typeface="HY울릉도M" pitchFamily="18" charset="-127"/>
              <a:ea typeface="HY울릉도M" pitchFamily="18" charset="-127"/>
            </a:endParaRPr>
          </a:p>
          <a:p>
            <a:pPr algn="dist">
              <a:defRPr/>
            </a:pPr>
            <a:r>
              <a:rPr lang="ko-KR" altLang="en-US" sz="1100" dirty="0" smtClean="0">
                <a:solidFill>
                  <a:schemeClr val="tx1"/>
                </a:solidFill>
                <a:latin typeface="HY울릉도M" pitchFamily="18" charset="-127"/>
                <a:ea typeface="HY울릉도M" pitchFamily="18" charset="-127"/>
              </a:rPr>
              <a:t>한반도평화메달 </a:t>
            </a:r>
            <a:r>
              <a:rPr lang="ko-KR" altLang="en-US" sz="1100" dirty="0">
                <a:solidFill>
                  <a:schemeClr val="tx1"/>
                </a:solidFill>
                <a:latin typeface="HY울릉도M" pitchFamily="18" charset="-127"/>
                <a:ea typeface="HY울릉도M" pitchFamily="18" charset="-127"/>
              </a:rPr>
              <a:t>수여 </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사</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우리민족교류협회 총재 외</a:t>
            </a:r>
            <a:r>
              <a:rPr lang="en-US" altLang="ko-KR" sz="1100" dirty="0" smtClean="0">
                <a:solidFill>
                  <a:schemeClr val="tx1"/>
                </a:solidFill>
                <a:latin typeface="HY울릉도M" pitchFamily="18" charset="-127"/>
                <a:ea typeface="HY울릉도M" pitchFamily="18" charset="-127"/>
              </a:rPr>
              <a:t> </a:t>
            </a:r>
            <a:r>
              <a:rPr lang="ko-KR" altLang="en-US" sz="1100" dirty="0">
                <a:solidFill>
                  <a:schemeClr val="tx1"/>
                </a:solidFill>
                <a:latin typeface="HY울릉도M" pitchFamily="18" charset="-127"/>
                <a:ea typeface="HY울릉도M" pitchFamily="18" charset="-127"/>
              </a:rPr>
              <a:t>수여위원 </a:t>
            </a:r>
            <a:endParaRPr lang="en-US" altLang="ko-KR" sz="1100" dirty="0">
              <a:solidFill>
                <a:schemeClr val="tx1"/>
              </a:solidFill>
              <a:latin typeface="HY울릉도M" pitchFamily="18" charset="-127"/>
              <a:ea typeface="HY울릉도M" pitchFamily="18" charset="-127"/>
            </a:endParaRPr>
          </a:p>
          <a:p>
            <a:pPr algn="dist">
              <a:defRPr/>
            </a:pPr>
            <a:endParaRPr lang="en-US" altLang="ko-KR" sz="200" dirty="0" smtClean="0">
              <a:solidFill>
                <a:schemeClr val="tx1"/>
              </a:solidFill>
              <a:latin typeface="HY울릉도M" pitchFamily="18" charset="-127"/>
              <a:ea typeface="HY울릉도M" pitchFamily="18" charset="-127"/>
            </a:endParaRPr>
          </a:p>
          <a:p>
            <a:pPr algn="dist">
              <a:defRPr/>
            </a:pPr>
            <a:r>
              <a:rPr lang="ko-KR" altLang="en-US" sz="1100" dirty="0" smtClean="0">
                <a:solidFill>
                  <a:schemeClr val="tx1"/>
                </a:solidFill>
                <a:latin typeface="HY울릉도M" pitchFamily="18" charset="-127"/>
                <a:ea typeface="HY울릉도M" pitchFamily="18" charset="-127"/>
              </a:rPr>
              <a:t>감사인사 </a:t>
            </a:r>
            <a:r>
              <a:rPr lang="en-US" altLang="ko-KR" sz="1100" dirty="0">
                <a:solidFill>
                  <a:schemeClr val="tx1"/>
                </a:solidFill>
                <a:latin typeface="HY울릉도M" pitchFamily="18" charset="-127"/>
                <a:ea typeface="HY울릉도M" pitchFamily="18" charset="-127"/>
              </a:rPr>
              <a:t>----------- </a:t>
            </a:r>
            <a:r>
              <a:rPr lang="ko-KR" altLang="en-US" sz="1100" dirty="0" err="1">
                <a:solidFill>
                  <a:schemeClr val="tx1"/>
                </a:solidFill>
                <a:latin typeface="HY울릉도M" pitchFamily="18" charset="-127"/>
                <a:ea typeface="HY울릉도M" pitchFamily="18" charset="-127"/>
              </a:rPr>
              <a:t>주한유엔사</a:t>
            </a:r>
            <a:r>
              <a:rPr lang="en-US" altLang="ko-KR" sz="1100" dirty="0">
                <a:solidFill>
                  <a:schemeClr val="tx1"/>
                </a:solidFill>
                <a:latin typeface="HY울릉도M" pitchFamily="18" charset="-127"/>
                <a:ea typeface="HY울릉도M" pitchFamily="18" charset="-127"/>
              </a:rPr>
              <a:t>/</a:t>
            </a:r>
            <a:r>
              <a:rPr lang="ko-KR" altLang="en-US" sz="1100" dirty="0">
                <a:solidFill>
                  <a:schemeClr val="tx1"/>
                </a:solidFill>
                <a:latin typeface="HY울릉도M" pitchFamily="18" charset="-127"/>
                <a:ea typeface="HY울릉도M" pitchFamily="18" charset="-127"/>
              </a:rPr>
              <a:t>한미연합사</a:t>
            </a:r>
            <a:r>
              <a:rPr lang="en-US" altLang="ko-KR" sz="1100" dirty="0">
                <a:solidFill>
                  <a:schemeClr val="tx1"/>
                </a:solidFill>
                <a:latin typeface="HY울릉도M" pitchFamily="18" charset="-127"/>
                <a:ea typeface="HY울릉도M" pitchFamily="18" charset="-127"/>
              </a:rPr>
              <a:t>/</a:t>
            </a:r>
            <a:r>
              <a:rPr lang="ko-KR" altLang="en-US" sz="1100" dirty="0" err="1">
                <a:solidFill>
                  <a:schemeClr val="tx1"/>
                </a:solidFill>
                <a:latin typeface="HY울릉도M" pitchFamily="18" charset="-127"/>
                <a:ea typeface="HY울릉도M" pitchFamily="18" charset="-127"/>
              </a:rPr>
              <a:t>주한미군사</a:t>
            </a:r>
            <a:r>
              <a:rPr lang="ko-KR" altLang="en-US" sz="1100" dirty="0">
                <a:solidFill>
                  <a:schemeClr val="tx1"/>
                </a:solidFill>
                <a:latin typeface="HY울릉도M" pitchFamily="18" charset="-127"/>
                <a:ea typeface="HY울릉도M" pitchFamily="18" charset="-127"/>
              </a:rPr>
              <a:t> </a:t>
            </a:r>
            <a:r>
              <a:rPr lang="ko-KR" altLang="en-US" sz="1100" dirty="0" err="1">
                <a:solidFill>
                  <a:schemeClr val="tx1"/>
                </a:solidFill>
                <a:latin typeface="HY울릉도M" pitchFamily="18" charset="-127"/>
                <a:ea typeface="HY울릉도M" pitchFamily="18" charset="-127"/>
              </a:rPr>
              <a:t>군종실장</a:t>
            </a:r>
            <a:r>
              <a:rPr lang="ko-KR" altLang="en-US" sz="1100" dirty="0">
                <a:solidFill>
                  <a:schemeClr val="tx1"/>
                </a:solidFill>
                <a:latin typeface="HY울릉도M" pitchFamily="18" charset="-127"/>
                <a:ea typeface="HY울릉도M" pitchFamily="18" charset="-127"/>
              </a:rPr>
              <a:t> </a:t>
            </a:r>
            <a:r>
              <a:rPr lang="en-US" altLang="ko-KR" sz="1100" dirty="0">
                <a:solidFill>
                  <a:schemeClr val="tx1"/>
                </a:solidFill>
                <a:latin typeface="HY울릉도M" pitchFamily="18" charset="-127"/>
                <a:ea typeface="HY울릉도M" pitchFamily="18" charset="-127"/>
              </a:rPr>
              <a:t>(</a:t>
            </a:r>
            <a:r>
              <a:rPr lang="ko-KR" altLang="en-US" sz="1100" dirty="0">
                <a:solidFill>
                  <a:schemeClr val="tx1"/>
                </a:solidFill>
                <a:latin typeface="HY울릉도M" pitchFamily="18" charset="-127"/>
                <a:ea typeface="HY울릉도M" pitchFamily="18" charset="-127"/>
              </a:rPr>
              <a:t>대령</a:t>
            </a:r>
            <a:r>
              <a:rPr lang="en-US" altLang="ko-KR" sz="1100" dirty="0">
                <a:solidFill>
                  <a:schemeClr val="tx1"/>
                </a:solidFill>
                <a:latin typeface="HY울릉도M" pitchFamily="18" charset="-127"/>
                <a:ea typeface="HY울릉도M" pitchFamily="18" charset="-127"/>
              </a:rPr>
              <a:t>)</a:t>
            </a:r>
            <a:r>
              <a:rPr lang="ko-KR" altLang="en-US" sz="1100" dirty="0" smtClean="0">
                <a:solidFill>
                  <a:schemeClr val="tx1"/>
                </a:solidFill>
                <a:latin typeface="HY울릉도M" pitchFamily="18" charset="-127"/>
                <a:ea typeface="HY울릉도M" pitchFamily="18" charset="-127"/>
              </a:rPr>
              <a:t>김철우</a:t>
            </a:r>
            <a:endParaRPr lang="en-US" altLang="ko-KR" sz="1100" dirty="0" smtClean="0">
              <a:solidFill>
                <a:schemeClr val="tx1"/>
              </a:solidFill>
              <a:latin typeface="HY울릉도M" pitchFamily="18" charset="-127"/>
              <a:ea typeface="HY울릉도M" pitchFamily="18" charset="-127"/>
            </a:endParaRPr>
          </a:p>
          <a:p>
            <a:pPr algn="dist">
              <a:defRPr/>
            </a:pPr>
            <a:endParaRPr lang="en-US" altLang="ko-KR" sz="200" dirty="0" smtClean="0">
              <a:solidFill>
                <a:schemeClr val="tx1"/>
              </a:solidFill>
              <a:latin typeface="HY울릉도M" pitchFamily="18" charset="-127"/>
              <a:ea typeface="HY울릉도M" pitchFamily="18" charset="-127"/>
            </a:endParaRPr>
          </a:p>
          <a:p>
            <a:pPr algn="dist">
              <a:defRPr/>
            </a:pPr>
            <a:r>
              <a:rPr lang="ko-KR" altLang="en-US" sz="1100" dirty="0" smtClean="0">
                <a:solidFill>
                  <a:schemeClr val="tx1"/>
                </a:solidFill>
                <a:latin typeface="HY울릉도M" pitchFamily="18" charset="-127"/>
                <a:ea typeface="HY울릉도M" pitchFamily="18" charset="-127"/>
              </a:rPr>
              <a:t>특별강연  </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한미동맹 발</a:t>
            </a:r>
            <a:r>
              <a:rPr lang="ko-KR" altLang="en-US" sz="1100" dirty="0">
                <a:solidFill>
                  <a:schemeClr val="tx1"/>
                </a:solidFill>
                <a:latin typeface="HY울릉도M" pitchFamily="18" charset="-127"/>
                <a:ea typeface="HY울릉도M" pitchFamily="18" charset="-127"/>
              </a:rPr>
              <a:t>전</a:t>
            </a:r>
            <a:r>
              <a:rPr lang="ko-KR" altLang="en-US" sz="1100" dirty="0" smtClean="0">
                <a:solidFill>
                  <a:schemeClr val="tx1"/>
                </a:solidFill>
                <a:latin typeface="HY울릉도M" pitchFamily="18" charset="-127"/>
                <a:ea typeface="HY울릉도M" pitchFamily="18" charset="-127"/>
              </a:rPr>
              <a:t>을 위한 제언 </a:t>
            </a:r>
            <a:r>
              <a:rPr lang="en-US" altLang="ko-KR" sz="1100" dirty="0" smtClean="0">
                <a:solidFill>
                  <a:schemeClr val="tx1"/>
                </a:solidFill>
                <a:latin typeface="HY울릉도M" pitchFamily="18" charset="-127"/>
                <a:ea typeface="HY울릉도M" pitchFamily="18" charset="-127"/>
              </a:rPr>
              <a:t>-----</a:t>
            </a:r>
            <a:r>
              <a:rPr lang="ko-KR" altLang="en-US" sz="1100" dirty="0" smtClean="0">
                <a:solidFill>
                  <a:schemeClr val="tx1"/>
                </a:solidFill>
                <a:latin typeface="HY울릉도M" pitchFamily="18" charset="-127"/>
                <a:ea typeface="HY울릉도M" pitchFamily="18" charset="-127"/>
              </a:rPr>
              <a:t> </a:t>
            </a:r>
            <a:r>
              <a:rPr lang="ko-KR" altLang="en-US" sz="1100" dirty="0">
                <a:solidFill>
                  <a:schemeClr val="tx1"/>
                </a:solidFill>
                <a:latin typeface="HY울릉도M" pitchFamily="18" charset="-127"/>
                <a:ea typeface="HY울릉도M" pitchFamily="18" charset="-127"/>
              </a:rPr>
              <a:t>헤리티지재단 설립자 </a:t>
            </a:r>
            <a:r>
              <a:rPr lang="ko-KR" altLang="en-US" sz="1100" dirty="0" err="1">
                <a:solidFill>
                  <a:schemeClr val="tx1"/>
                </a:solidFill>
                <a:latin typeface="HY울릉도M" pitchFamily="18" charset="-127"/>
                <a:ea typeface="HY울릉도M" pitchFamily="18" charset="-127"/>
              </a:rPr>
              <a:t>에드윈</a:t>
            </a:r>
            <a:r>
              <a:rPr lang="ko-KR" altLang="en-US" sz="1100" dirty="0">
                <a:solidFill>
                  <a:schemeClr val="tx1"/>
                </a:solidFill>
                <a:latin typeface="HY울릉도M" pitchFamily="18" charset="-127"/>
                <a:ea typeface="HY울릉도M" pitchFamily="18" charset="-127"/>
              </a:rPr>
              <a:t> </a:t>
            </a:r>
            <a:r>
              <a:rPr lang="ko-KR" altLang="en-US" sz="1100" dirty="0" err="1">
                <a:solidFill>
                  <a:schemeClr val="tx1"/>
                </a:solidFill>
                <a:latin typeface="HY울릉도M" pitchFamily="18" charset="-127"/>
                <a:ea typeface="HY울릉도M" pitchFamily="18" charset="-127"/>
              </a:rPr>
              <a:t>퓰러</a:t>
            </a:r>
            <a:r>
              <a:rPr lang="ko-KR" altLang="en-US" sz="1100" dirty="0">
                <a:solidFill>
                  <a:schemeClr val="tx1"/>
                </a:solidFill>
                <a:latin typeface="HY울릉도M" pitchFamily="18" charset="-127"/>
                <a:ea typeface="HY울릉도M" pitchFamily="18" charset="-127"/>
              </a:rPr>
              <a:t> </a:t>
            </a:r>
            <a:endParaRPr lang="en-US" altLang="ko-KR" sz="300" dirty="0">
              <a:solidFill>
                <a:schemeClr val="tx1"/>
              </a:solidFill>
              <a:latin typeface="HY견고딕" panose="02030600000101010101" pitchFamily="18" charset="-127"/>
              <a:ea typeface="HY견고딕" panose="02030600000101010101" pitchFamily="18" charset="-127"/>
            </a:endParaRPr>
          </a:p>
          <a:p>
            <a:pPr algn="dist">
              <a:defRPr/>
            </a:pPr>
            <a:endParaRPr lang="en-US" altLang="ko-KR" sz="200" dirty="0" smtClean="0">
              <a:solidFill>
                <a:schemeClr val="tx1"/>
              </a:solidFill>
              <a:latin typeface="HY울릉도M" pitchFamily="18" charset="-127"/>
              <a:ea typeface="HY울릉도M" pitchFamily="18" charset="-127"/>
            </a:endParaRPr>
          </a:p>
          <a:p>
            <a:pPr algn="dist">
              <a:defRPr/>
            </a:pPr>
            <a:r>
              <a:rPr lang="ko-KR" altLang="en-US" sz="1100" dirty="0" smtClean="0">
                <a:solidFill>
                  <a:schemeClr val="tx1"/>
                </a:solidFill>
                <a:latin typeface="HY울릉도M" pitchFamily="18" charset="-127"/>
                <a:ea typeface="HY울릉도M" pitchFamily="18" charset="-127"/>
              </a:rPr>
              <a:t>기념촬영 </a:t>
            </a:r>
            <a:r>
              <a:rPr lang="en-US" altLang="ko-KR" sz="1100" dirty="0" smtClean="0">
                <a:solidFill>
                  <a:schemeClr val="tx1"/>
                </a:solidFill>
                <a:latin typeface="HY울릉도M" pitchFamily="18" charset="-127"/>
                <a:ea typeface="HY울릉도M" pitchFamily="18" charset="-127"/>
              </a:rPr>
              <a:t>-------------------------------------- </a:t>
            </a:r>
            <a:r>
              <a:rPr lang="ko-KR" altLang="en-US" sz="1100" dirty="0">
                <a:solidFill>
                  <a:schemeClr val="tx1"/>
                </a:solidFill>
                <a:latin typeface="HY울릉도M" pitchFamily="18" charset="-127"/>
                <a:ea typeface="HY울릉도M" pitchFamily="18" charset="-127"/>
              </a:rPr>
              <a:t>다같이</a:t>
            </a: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a:p>
            <a:pPr>
              <a:defRPr/>
            </a:pPr>
            <a:endParaRPr lang="en-US" altLang="ko-KR" sz="1100" dirty="0">
              <a:solidFill>
                <a:schemeClr val="tx1"/>
              </a:solidFill>
              <a:latin typeface="HY울릉도M" pitchFamily="18" charset="-127"/>
              <a:ea typeface="HY울릉도M" pitchFamily="18" charset="-127"/>
            </a:endParaRPr>
          </a:p>
        </p:txBody>
      </p:sp>
      <p:sp>
        <p:nvSpPr>
          <p:cNvPr id="72" name="직사각형 71"/>
          <p:cNvSpPr/>
          <p:nvPr/>
        </p:nvSpPr>
        <p:spPr>
          <a:xfrm>
            <a:off x="476672" y="4535413"/>
            <a:ext cx="5904656" cy="2200602"/>
          </a:xfrm>
          <a:prstGeom prst="rect">
            <a:avLst/>
          </a:prstGeom>
        </p:spPr>
        <p:txBody>
          <a:bodyPr wrap="square">
            <a:spAutoFit/>
          </a:bodyPr>
          <a:lstStyle/>
          <a:p>
            <a:pPr algn="dist"/>
            <a:r>
              <a:rPr lang="en-US" altLang="ko-KR" sz="1200" dirty="0">
                <a:latin typeface="+mn-ea"/>
              </a:rPr>
              <a:t>National Anthems </a:t>
            </a:r>
            <a:r>
              <a:rPr lang="en-US" altLang="ko-KR" sz="1200" dirty="0" smtClean="0">
                <a:latin typeface="+mn-ea"/>
              </a:rPr>
              <a:t>-------- Bar. </a:t>
            </a:r>
            <a:r>
              <a:rPr lang="en-US" altLang="ko-KR" sz="1200" dirty="0" err="1" smtClean="0">
                <a:latin typeface="+mn-ea"/>
              </a:rPr>
              <a:t>Koh</a:t>
            </a:r>
            <a:r>
              <a:rPr lang="en-US" altLang="ko-KR" sz="1200" dirty="0" smtClean="0">
                <a:latin typeface="+mn-ea"/>
              </a:rPr>
              <a:t> </a:t>
            </a:r>
            <a:r>
              <a:rPr lang="en-US" altLang="ko-KR" sz="1200" dirty="0" err="1" smtClean="0">
                <a:latin typeface="+mn-ea"/>
              </a:rPr>
              <a:t>Seuong</a:t>
            </a:r>
            <a:r>
              <a:rPr lang="en-US" altLang="ko-KR" sz="1200" dirty="0" smtClean="0">
                <a:latin typeface="+mn-ea"/>
              </a:rPr>
              <a:t> Jin / </a:t>
            </a:r>
            <a:r>
              <a:rPr lang="en-US" altLang="ko-KR" sz="1200" dirty="0">
                <a:latin typeface="+mn-ea"/>
              </a:rPr>
              <a:t>Sop. Chu Hyun </a:t>
            </a:r>
            <a:r>
              <a:rPr lang="en-US" altLang="ko-KR" sz="1200" dirty="0" err="1">
                <a:latin typeface="+mn-ea"/>
              </a:rPr>
              <a:t>Ae</a:t>
            </a:r>
            <a:r>
              <a:rPr lang="en-US" altLang="ko-KR" sz="1200" dirty="0">
                <a:latin typeface="+mn-ea"/>
              </a:rPr>
              <a:t> </a:t>
            </a:r>
            <a:r>
              <a:rPr lang="en-US" altLang="ko-KR" sz="1200" dirty="0" smtClean="0">
                <a:latin typeface="+mn-ea"/>
              </a:rPr>
              <a:t>----------- </a:t>
            </a:r>
            <a:r>
              <a:rPr lang="en-US" altLang="ko-KR" sz="1200" dirty="0">
                <a:latin typeface="+mn-ea"/>
              </a:rPr>
              <a:t>All</a:t>
            </a:r>
            <a:r>
              <a:rPr lang="ko-KR" altLang="en-US" sz="1200" dirty="0">
                <a:latin typeface="+mn-ea"/>
              </a:rPr>
              <a:t/>
            </a:r>
            <a:br>
              <a:rPr lang="ko-KR" altLang="en-US" sz="1200" dirty="0">
                <a:latin typeface="+mn-ea"/>
              </a:rPr>
            </a:br>
            <a:r>
              <a:rPr lang="en-US" altLang="ko-KR" sz="1200" dirty="0" smtClean="0">
                <a:latin typeface="+mn-ea"/>
              </a:rPr>
              <a:t>Opening </a:t>
            </a:r>
            <a:r>
              <a:rPr lang="en-US" altLang="ko-KR" sz="1200" dirty="0">
                <a:latin typeface="+mn-ea"/>
              </a:rPr>
              <a:t>Report </a:t>
            </a:r>
            <a:r>
              <a:rPr lang="en-US" altLang="ko-KR" sz="1200" dirty="0" smtClean="0">
                <a:latin typeface="+mn-ea"/>
              </a:rPr>
              <a:t>------ Former</a:t>
            </a:r>
            <a:r>
              <a:rPr lang="en-US" altLang="ko-KR" sz="1200" dirty="0">
                <a:latin typeface="+mn-ea"/>
              </a:rPr>
              <a:t> Minister of Agriculture and Forestry Kim, Young </a:t>
            </a:r>
            <a:r>
              <a:rPr lang="en-US" altLang="ko-KR" sz="1200" dirty="0" smtClean="0">
                <a:latin typeface="+mn-ea"/>
              </a:rPr>
              <a:t>Jin</a:t>
            </a:r>
          </a:p>
          <a:p>
            <a:pPr algn="dist"/>
            <a:r>
              <a:rPr lang="en-US" altLang="ko-KR" sz="1100" dirty="0" smtClean="0">
                <a:latin typeface="+mn-ea"/>
              </a:rPr>
              <a:t>S</a:t>
            </a:r>
            <a:r>
              <a:rPr lang="en-US" altLang="ko-KR" sz="1100" dirty="0" smtClean="0"/>
              <a:t>pecial </a:t>
            </a:r>
            <a:r>
              <a:rPr lang="en-US" altLang="ko-KR" sz="1100" dirty="0" smtClean="0">
                <a:latin typeface="+mn-ea"/>
              </a:rPr>
              <a:t>Remark </a:t>
            </a:r>
            <a:r>
              <a:rPr lang="en-US" altLang="ko-KR" sz="1100" dirty="0">
                <a:latin typeface="+mn-ea"/>
              </a:rPr>
              <a:t>--------------- </a:t>
            </a:r>
            <a:r>
              <a:rPr lang="en-US" altLang="ko-KR" sz="1100" dirty="0" smtClean="0">
                <a:latin typeface="+mn-ea"/>
              </a:rPr>
              <a:t>Korean</a:t>
            </a:r>
            <a:r>
              <a:rPr lang="en-US" altLang="ko-KR" sz="1100" dirty="0">
                <a:latin typeface="+mn-ea"/>
              </a:rPr>
              <a:t> Informational Association </a:t>
            </a:r>
            <a:r>
              <a:rPr lang="en-US" altLang="ko-KR" sz="1100" dirty="0" smtClean="0">
                <a:latin typeface="+mn-ea"/>
              </a:rPr>
              <a:t>Chairman</a:t>
            </a:r>
            <a:r>
              <a:rPr lang="en-US" altLang="ko-KR" sz="1100" dirty="0">
                <a:latin typeface="+mn-ea"/>
              </a:rPr>
              <a:t> </a:t>
            </a:r>
            <a:r>
              <a:rPr lang="en-US" altLang="ko-KR" sz="1100" dirty="0" smtClean="0">
                <a:latin typeface="+mn-ea"/>
              </a:rPr>
              <a:t>Kwon, Oh </a:t>
            </a:r>
            <a:r>
              <a:rPr lang="en-US" altLang="ko-KR" sz="1100" dirty="0" err="1" smtClean="0">
                <a:latin typeface="+mn-ea"/>
              </a:rPr>
              <a:t>Joo</a:t>
            </a:r>
            <a:endParaRPr lang="en-US" altLang="ko-KR" sz="1100" dirty="0">
              <a:latin typeface="+mn-ea"/>
            </a:endParaRPr>
          </a:p>
          <a:p>
            <a:pPr algn="dist"/>
            <a:endParaRPr lang="en-US" altLang="ko-KR" sz="300" dirty="0">
              <a:latin typeface="+mn-ea"/>
            </a:endParaRPr>
          </a:p>
          <a:p>
            <a:pPr algn="r"/>
            <a:r>
              <a:rPr lang="en-US" altLang="ko-KR" sz="1100" dirty="0">
                <a:latin typeface="+mn-ea"/>
              </a:rPr>
              <a:t>Korean Informational Association </a:t>
            </a:r>
            <a:r>
              <a:rPr lang="en-US" altLang="ko-KR" sz="1100" dirty="0" smtClean="0">
                <a:latin typeface="+mn-ea"/>
              </a:rPr>
              <a:t>President Song, Ki </a:t>
            </a:r>
            <a:r>
              <a:rPr lang="en-US" altLang="ko-KR" sz="1100" dirty="0" err="1" smtClean="0">
                <a:latin typeface="+mn-ea"/>
              </a:rPr>
              <a:t>Hak</a:t>
            </a:r>
            <a:r>
              <a:rPr lang="en-US" altLang="ko-KR" sz="1100" dirty="0" smtClean="0">
                <a:latin typeface="+mn-ea"/>
              </a:rPr>
              <a:t> </a:t>
            </a:r>
          </a:p>
          <a:p>
            <a:pPr algn="dist"/>
            <a:r>
              <a:rPr lang="en-US" altLang="ko-KR" sz="1100" dirty="0" smtClean="0">
                <a:latin typeface="+mn-ea"/>
              </a:rPr>
              <a:t>Special</a:t>
            </a:r>
            <a:r>
              <a:rPr lang="en-US" altLang="ko-KR" sz="1100" dirty="0">
                <a:latin typeface="+mn-ea"/>
              </a:rPr>
              <a:t> Remark </a:t>
            </a:r>
            <a:r>
              <a:rPr lang="en-US" altLang="ko-KR" sz="1100" dirty="0" smtClean="0">
                <a:latin typeface="+mn-ea"/>
              </a:rPr>
              <a:t>----- </a:t>
            </a:r>
            <a:r>
              <a:rPr lang="en-US" altLang="ko-KR" sz="1000" dirty="0" smtClean="0">
                <a:latin typeface="+mn-ea"/>
              </a:rPr>
              <a:t>Former </a:t>
            </a:r>
            <a:r>
              <a:rPr lang="en-US" altLang="ko-KR" sz="1000" dirty="0"/>
              <a:t>Minister of </a:t>
            </a:r>
            <a:r>
              <a:rPr lang="en-US" altLang="ko-KR" sz="1000" dirty="0" smtClean="0"/>
              <a:t>Education &amp; </a:t>
            </a:r>
            <a:r>
              <a:rPr lang="en-US" altLang="ko-KR" sz="1000" dirty="0"/>
              <a:t>Deputy Prime Minister </a:t>
            </a:r>
            <a:r>
              <a:rPr lang="en-US" altLang="ko-KR" sz="1100" dirty="0" smtClean="0">
                <a:latin typeface="+mn-ea"/>
              </a:rPr>
              <a:t>Hwang</a:t>
            </a:r>
            <a:r>
              <a:rPr lang="en-US" altLang="ko-KR" sz="1100" dirty="0">
                <a:latin typeface="+mn-ea"/>
              </a:rPr>
              <a:t>, Woo </a:t>
            </a:r>
            <a:r>
              <a:rPr lang="en-US" altLang="ko-KR" sz="1100" dirty="0" smtClean="0">
                <a:latin typeface="+mn-ea"/>
              </a:rPr>
              <a:t>Yeo</a:t>
            </a:r>
          </a:p>
          <a:p>
            <a:pPr algn="r"/>
            <a:r>
              <a:rPr lang="en-US" altLang="ko-KR" sz="1100" dirty="0"/>
              <a:t>20th President Inauguration Preparatory Committee </a:t>
            </a:r>
            <a:r>
              <a:rPr lang="en-US" altLang="ko-KR" sz="1100" dirty="0" smtClean="0"/>
              <a:t>Chairman Park, </a:t>
            </a:r>
            <a:r>
              <a:rPr lang="en-US" altLang="ko-KR" sz="1100" dirty="0" err="1" smtClean="0"/>
              <a:t>Joo</a:t>
            </a:r>
            <a:r>
              <a:rPr lang="en-US" altLang="ko-KR" sz="1100" dirty="0" smtClean="0"/>
              <a:t> Sun</a:t>
            </a:r>
            <a:endParaRPr lang="en-US" altLang="ko-KR" sz="1100" dirty="0">
              <a:latin typeface="+mn-ea"/>
            </a:endParaRPr>
          </a:p>
          <a:p>
            <a:r>
              <a:rPr lang="en-US" altLang="ko-KR" sz="1100" dirty="0">
                <a:latin typeface="+mn-ea"/>
              </a:rPr>
              <a:t>    </a:t>
            </a:r>
            <a:r>
              <a:rPr lang="en-US" altLang="ko-KR" sz="1100" dirty="0" smtClean="0"/>
              <a:t>Member </a:t>
            </a:r>
            <a:r>
              <a:rPr lang="en-US" altLang="ko-KR" sz="1100" dirty="0"/>
              <a:t>of the National Assembly Kim, Ki </a:t>
            </a:r>
            <a:r>
              <a:rPr lang="en-US" altLang="ko-KR" sz="1100" dirty="0" err="1"/>
              <a:t>Hyeon</a:t>
            </a:r>
            <a:r>
              <a:rPr lang="en-US" altLang="ko-KR" sz="1100" dirty="0"/>
              <a:t> </a:t>
            </a:r>
            <a:r>
              <a:rPr lang="en-US" altLang="ko-KR" sz="1100" dirty="0" smtClean="0"/>
              <a:t>/ Park, </a:t>
            </a:r>
            <a:r>
              <a:rPr lang="en-US" altLang="ko-KR" sz="1100" dirty="0" err="1" smtClean="0"/>
              <a:t>Kwang</a:t>
            </a:r>
            <a:r>
              <a:rPr lang="en-US" altLang="ko-KR" sz="1100" dirty="0" smtClean="0"/>
              <a:t> On / Yun Sang </a:t>
            </a:r>
            <a:r>
              <a:rPr lang="en-US" altLang="ko-KR" sz="1100" dirty="0" err="1" smtClean="0"/>
              <a:t>Hyeon</a:t>
            </a:r>
            <a:endParaRPr lang="en-US" altLang="ko-KR" sz="1100" dirty="0">
              <a:latin typeface="+mn-ea"/>
            </a:endParaRPr>
          </a:p>
          <a:p>
            <a:pPr algn="dist"/>
            <a:r>
              <a:rPr lang="en-US" altLang="ko-KR" sz="1100" dirty="0" smtClean="0">
                <a:latin typeface="+mn-ea"/>
              </a:rPr>
              <a:t>Presentation of </a:t>
            </a:r>
            <a:r>
              <a:rPr lang="en-US" altLang="ko-KR" sz="1100" dirty="0">
                <a:latin typeface="+mn-ea"/>
              </a:rPr>
              <a:t>KOREA UNIFICATION CONTRIBUTION AWARD </a:t>
            </a:r>
            <a:r>
              <a:rPr lang="en-US" altLang="ko-KR" sz="1100" dirty="0" smtClean="0">
                <a:latin typeface="+mn-ea"/>
              </a:rPr>
              <a:t>-------- </a:t>
            </a:r>
            <a:r>
              <a:rPr lang="en-US" altLang="ko-KR" sz="1100" dirty="0">
                <a:latin typeface="+mn-ea"/>
              </a:rPr>
              <a:t>Award </a:t>
            </a:r>
            <a:r>
              <a:rPr lang="en-US" altLang="ko-KR" sz="1100" dirty="0" smtClean="0">
                <a:latin typeface="+mn-ea"/>
              </a:rPr>
              <a:t>Committee</a:t>
            </a:r>
            <a:endParaRPr lang="en-US" altLang="ko-KR" sz="1100" dirty="0">
              <a:latin typeface="+mn-ea"/>
            </a:endParaRPr>
          </a:p>
          <a:p>
            <a:pPr algn="dist"/>
            <a:r>
              <a:rPr lang="en-US" altLang="ko-KR" sz="1100" dirty="0" smtClean="0">
                <a:latin typeface="+mn-ea"/>
              </a:rPr>
              <a:t>Presentation</a:t>
            </a:r>
            <a:r>
              <a:rPr lang="en-US" altLang="ko-KR" sz="1100" dirty="0">
                <a:latin typeface="+mn-ea"/>
              </a:rPr>
              <a:t> of Peace Korea </a:t>
            </a:r>
            <a:r>
              <a:rPr lang="en-US" altLang="ko-KR" sz="1100" dirty="0" smtClean="0">
                <a:latin typeface="+mn-ea"/>
              </a:rPr>
              <a:t>Medal --------------------------------------- </a:t>
            </a:r>
            <a:r>
              <a:rPr lang="en-US" altLang="ko-KR" sz="1100" dirty="0">
                <a:latin typeface="+mn-ea"/>
              </a:rPr>
              <a:t>Award </a:t>
            </a:r>
            <a:r>
              <a:rPr lang="en-US" altLang="ko-KR" sz="1100" dirty="0" smtClean="0">
                <a:latin typeface="+mn-ea"/>
              </a:rPr>
              <a:t>Committee</a:t>
            </a:r>
            <a:r>
              <a:rPr lang="en-US" altLang="ko-KR" sz="1100" dirty="0">
                <a:latin typeface="+mn-ea"/>
              </a:rPr>
              <a:t/>
            </a:r>
            <a:br>
              <a:rPr lang="en-US" altLang="ko-KR" sz="1100" dirty="0">
                <a:latin typeface="+mn-ea"/>
              </a:rPr>
            </a:br>
            <a:r>
              <a:rPr lang="en-US" altLang="ko-KR" sz="1100" dirty="0">
                <a:latin typeface="+mn-ea"/>
              </a:rPr>
              <a:t>Appreciation Remark </a:t>
            </a:r>
            <a:r>
              <a:rPr lang="en-US" altLang="ko-KR" sz="1100" dirty="0" smtClean="0">
                <a:latin typeface="+mn-ea"/>
              </a:rPr>
              <a:t>---------- </a:t>
            </a:r>
            <a:r>
              <a:rPr lang="en-US" altLang="ko-KR" sz="1100" dirty="0">
                <a:latin typeface="+mn-ea"/>
              </a:rPr>
              <a:t>UNC/CFC/USFK Command Chaplain </a:t>
            </a:r>
            <a:r>
              <a:rPr lang="en-US" altLang="ko-KR" sz="1100" dirty="0" smtClean="0">
                <a:latin typeface="+mn-ea"/>
              </a:rPr>
              <a:t>CH(COL</a:t>
            </a:r>
            <a:r>
              <a:rPr lang="en-US" altLang="ko-KR" sz="1100" dirty="0">
                <a:latin typeface="+mn-ea"/>
              </a:rPr>
              <a:t>) </a:t>
            </a:r>
            <a:r>
              <a:rPr lang="en-US" altLang="ko-KR" sz="1100" dirty="0" err="1">
                <a:latin typeface="+mn-ea"/>
              </a:rPr>
              <a:t>Chul</a:t>
            </a:r>
            <a:r>
              <a:rPr lang="en-US" altLang="ko-KR" sz="1100" dirty="0">
                <a:latin typeface="+mn-ea"/>
              </a:rPr>
              <a:t> W. Kim</a:t>
            </a:r>
          </a:p>
          <a:p>
            <a:pPr algn="dist"/>
            <a:r>
              <a:rPr lang="en-US" altLang="ko-KR" sz="1100" dirty="0"/>
              <a:t>S</a:t>
            </a:r>
            <a:r>
              <a:rPr lang="en-US" altLang="ko-KR" sz="1100" dirty="0" smtClean="0"/>
              <a:t>pecial lecture --------------------------</a:t>
            </a:r>
            <a:r>
              <a:rPr lang="en-US" altLang="ko-KR" sz="1100" dirty="0" smtClean="0">
                <a:latin typeface="+mn-ea"/>
              </a:rPr>
              <a:t>The </a:t>
            </a:r>
            <a:r>
              <a:rPr lang="en-US" altLang="ko-KR" sz="1100" dirty="0">
                <a:latin typeface="+mn-ea"/>
              </a:rPr>
              <a:t>Heritage </a:t>
            </a:r>
            <a:r>
              <a:rPr lang="en-US" altLang="ko-KR" sz="1100" dirty="0" smtClean="0">
                <a:latin typeface="+mn-ea"/>
              </a:rPr>
              <a:t>Foundation Founder, Edwin J. </a:t>
            </a:r>
            <a:r>
              <a:rPr lang="en-US" altLang="ko-KR" sz="1100" dirty="0" err="1" smtClean="0">
                <a:latin typeface="+mn-ea"/>
              </a:rPr>
              <a:t>Feulner</a:t>
            </a:r>
            <a:endParaRPr lang="en-US" altLang="ko-KR" sz="1100" dirty="0" smtClean="0">
              <a:latin typeface="+mn-ea"/>
            </a:endParaRPr>
          </a:p>
          <a:p>
            <a:pPr algn="dist"/>
            <a:r>
              <a:rPr lang="en-US" altLang="ko-KR" sz="1100" dirty="0" smtClean="0">
                <a:latin typeface="+mn-ea"/>
              </a:rPr>
              <a:t>Group</a:t>
            </a:r>
            <a:r>
              <a:rPr lang="en-US" altLang="ko-KR" sz="1100" dirty="0">
                <a:latin typeface="+mn-ea"/>
              </a:rPr>
              <a:t> Photo ----------------------------------------------------------------------------------All</a:t>
            </a:r>
            <a:endParaRPr lang="ko-KR" altLang="en-US" sz="1100" dirty="0">
              <a:latin typeface="+mn-ea"/>
            </a:endParaRPr>
          </a:p>
        </p:txBody>
      </p:sp>
      <p:sp>
        <p:nvSpPr>
          <p:cNvPr id="75" name="직사각형 74"/>
          <p:cNvSpPr/>
          <p:nvPr/>
        </p:nvSpPr>
        <p:spPr>
          <a:xfrm>
            <a:off x="3933056" y="1209110"/>
            <a:ext cx="2448271"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kumimoji="0" lang="ko-KR" altLang="en-US" sz="1200" dirty="0">
                <a:solidFill>
                  <a:schemeClr val="tx1"/>
                </a:solidFill>
                <a:latin typeface="HY울릉도M" pitchFamily="18" charset="-127"/>
                <a:ea typeface="HY울릉도M" pitchFamily="18" charset="-127"/>
              </a:rPr>
              <a:t>사회</a:t>
            </a:r>
            <a:r>
              <a:rPr kumimoji="0" lang="en-US" altLang="ko-KR" sz="1200" dirty="0">
                <a:solidFill>
                  <a:schemeClr val="tx1"/>
                </a:solidFill>
                <a:latin typeface="HY울릉도M" pitchFamily="18" charset="-127"/>
                <a:ea typeface="HY울릉도M" pitchFamily="18" charset="-127"/>
              </a:rPr>
              <a:t>: </a:t>
            </a:r>
            <a:r>
              <a:rPr kumimoji="0" lang="ko-KR" altLang="en-US" sz="1200" dirty="0" smtClean="0">
                <a:solidFill>
                  <a:schemeClr val="tx1"/>
                </a:solidFill>
                <a:latin typeface="HY울릉도M" pitchFamily="18" charset="-127"/>
                <a:ea typeface="HY울릉도M" pitchFamily="18" charset="-127"/>
              </a:rPr>
              <a:t>장  헌  일</a:t>
            </a:r>
            <a:endParaRPr kumimoji="0" lang="en-US" altLang="ko-KR" sz="1200" dirty="0" smtClean="0">
              <a:solidFill>
                <a:schemeClr val="tx1"/>
              </a:solidFill>
              <a:latin typeface="HY울릉도M" pitchFamily="18" charset="-127"/>
              <a:ea typeface="HY울릉도M" pitchFamily="18" charset="-127"/>
            </a:endParaRPr>
          </a:p>
          <a:p>
            <a:pPr algn="r">
              <a:defRPr/>
            </a:pPr>
            <a:r>
              <a:rPr kumimoji="0" lang="en-US" altLang="ko-KR" sz="1000" dirty="0" smtClean="0">
                <a:solidFill>
                  <a:schemeClr val="tx1"/>
                </a:solidFill>
                <a:latin typeface="HY울릉도M" pitchFamily="18" charset="-127"/>
                <a:ea typeface="HY울릉도M" pitchFamily="18" charset="-127"/>
              </a:rPr>
              <a:t>(</a:t>
            </a:r>
            <a:r>
              <a:rPr kumimoji="0" lang="ko-KR" altLang="en-US" sz="1000" dirty="0" smtClean="0">
                <a:solidFill>
                  <a:schemeClr val="tx1"/>
                </a:solidFill>
                <a:latin typeface="HY울릉도M" pitchFamily="18" charset="-127"/>
                <a:ea typeface="HY울릉도M" pitchFamily="18" charset="-127"/>
              </a:rPr>
              <a:t>한국공공정책개발연구원장</a:t>
            </a:r>
            <a:r>
              <a:rPr kumimoji="0" lang="en-US" altLang="ko-KR" sz="1000" dirty="0" smtClean="0">
                <a:solidFill>
                  <a:schemeClr val="tx1"/>
                </a:solidFill>
                <a:latin typeface="HY울릉도M" pitchFamily="18" charset="-127"/>
                <a:ea typeface="HY울릉도M" pitchFamily="18" charset="-127"/>
              </a:rPr>
              <a:t>)</a:t>
            </a:r>
            <a:endParaRPr kumimoji="0" lang="ko-KR" altLang="en-US" sz="1000" dirty="0">
              <a:solidFill>
                <a:schemeClr val="tx1"/>
              </a:solidFill>
              <a:latin typeface="HY울릉도M" pitchFamily="18" charset="-127"/>
              <a:ea typeface="HY울릉도M" pitchFamily="18" charset="-127"/>
            </a:endParaRPr>
          </a:p>
        </p:txBody>
      </p:sp>
      <p:sp>
        <p:nvSpPr>
          <p:cNvPr id="77" name="TextBox 76">
            <a:extLst>
              <a:ext uri="{FF2B5EF4-FFF2-40B4-BE49-F238E27FC236}">
                <a16:creationId xmlns="" xmlns:a16="http://schemas.microsoft.com/office/drawing/2014/main" id="{611EE9CC-9B40-444D-BC27-393D7FD0DCE3}"/>
              </a:ext>
            </a:extLst>
          </p:cNvPr>
          <p:cNvSpPr txBox="1"/>
          <p:nvPr/>
        </p:nvSpPr>
        <p:spPr>
          <a:xfrm>
            <a:off x="1" y="397277"/>
            <a:ext cx="6741367" cy="646331"/>
          </a:xfrm>
          <a:prstGeom prst="rect">
            <a:avLst/>
          </a:prstGeom>
          <a:noFill/>
        </p:spPr>
        <p:txBody>
          <a:bodyPr wrap="square">
            <a:spAutoFit/>
          </a:bodyPr>
          <a:lstStyle/>
          <a:p>
            <a:pPr algn="ctr" fontAlgn="auto">
              <a:spcBef>
                <a:spcPts val="0"/>
              </a:spcBef>
              <a:spcAft>
                <a:spcPts val="0"/>
              </a:spcAft>
              <a:defRPr/>
            </a:pPr>
            <a:r>
              <a:rPr lang="en-US" altLang="ko-KR" sz="1600" b="1" dirty="0" smtClean="0">
                <a:latin typeface="HY울릉도M" pitchFamily="18" charset="-127"/>
                <a:ea typeface="HY울릉도M" pitchFamily="18" charset="-127"/>
              </a:rPr>
              <a:t>2022(</a:t>
            </a:r>
            <a:r>
              <a:rPr lang="ko-KR" altLang="en-US" sz="1600" b="1" dirty="0" smtClean="0">
                <a:latin typeface="HY울릉도M" pitchFamily="18" charset="-127"/>
                <a:ea typeface="HY울릉도M" pitchFamily="18" charset="-127"/>
              </a:rPr>
              <a:t>제</a:t>
            </a:r>
            <a:r>
              <a:rPr lang="en-US" altLang="ko-KR" sz="1600" b="1" dirty="0">
                <a:latin typeface="HY울릉도M" pitchFamily="18" charset="-127"/>
                <a:ea typeface="HY울릉도M" pitchFamily="18" charset="-127"/>
              </a:rPr>
              <a:t>6</a:t>
            </a:r>
            <a:r>
              <a:rPr lang="ko-KR" altLang="en-US" sz="1600" b="1" dirty="0" smtClean="0">
                <a:latin typeface="HY울릉도M" pitchFamily="18" charset="-127"/>
                <a:ea typeface="HY울릉도M" pitchFamily="18" charset="-127"/>
              </a:rPr>
              <a:t>차</a:t>
            </a:r>
            <a:r>
              <a:rPr lang="en-US" altLang="ko-KR" sz="1600" b="1" dirty="0">
                <a:latin typeface="HY울릉도M" pitchFamily="18" charset="-127"/>
                <a:ea typeface="HY울릉도M" pitchFamily="18" charset="-127"/>
              </a:rPr>
              <a:t>) </a:t>
            </a:r>
          </a:p>
          <a:p>
            <a:pPr algn="ctr" fontAlgn="auto">
              <a:spcBef>
                <a:spcPts val="0"/>
              </a:spcBef>
              <a:spcAft>
                <a:spcPts val="0"/>
              </a:spcAft>
              <a:defRPr/>
            </a:pPr>
            <a:r>
              <a:rPr lang="ko-KR" altLang="en-US" sz="2000" b="1" dirty="0">
                <a:latin typeface="HY울릉도M" pitchFamily="18" charset="-127"/>
                <a:ea typeface="HY울릉도M" pitchFamily="18" charset="-127"/>
              </a:rPr>
              <a:t>한</a:t>
            </a:r>
            <a:r>
              <a:rPr lang="en-US" altLang="ko-KR" sz="2000" b="1" dirty="0">
                <a:latin typeface="HY울릉도M" pitchFamily="18" charset="-127"/>
                <a:ea typeface="HY울릉도M" pitchFamily="18" charset="-127"/>
              </a:rPr>
              <a:t>-</a:t>
            </a:r>
            <a:r>
              <a:rPr lang="ko-KR" altLang="en-US" sz="2000" b="1" dirty="0">
                <a:latin typeface="HY울릉도M" pitchFamily="18" charset="-127"/>
                <a:ea typeface="HY울릉도M" pitchFamily="18" charset="-127"/>
              </a:rPr>
              <a:t>미지도자 한반도평화포럼</a:t>
            </a:r>
            <a:endParaRPr lang="en-US" altLang="ko-KR" sz="2000" b="1" dirty="0">
              <a:latin typeface="HY울릉도M" pitchFamily="18" charset="-127"/>
              <a:ea typeface="HY울릉도M" pitchFamily="18" charset="-127"/>
            </a:endParaRPr>
          </a:p>
        </p:txBody>
      </p:sp>
      <p:pic>
        <p:nvPicPr>
          <p:cNvPr id="78" name="Picture 2" descr="C:\Users\U\Desktop\66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56324" y="61050"/>
            <a:ext cx="1297012" cy="106327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467" y="179388"/>
            <a:ext cx="101133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2" descr="C:\Users\U\Desktop\황우여.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850" t="13846" r="15457" b="28940"/>
          <a:stretch/>
        </p:blipFill>
        <p:spPr bwMode="auto">
          <a:xfrm>
            <a:off x="3958847" y="6838228"/>
            <a:ext cx="621883" cy="690224"/>
          </a:xfrm>
          <a:prstGeom prst="rect">
            <a:avLst/>
          </a:prstGeom>
          <a:noFill/>
          <a:extLst>
            <a:ext uri="{909E8E84-426E-40DD-AFC4-6F175D3DCCD1}">
              <a14:hiddenFill xmlns:a14="http://schemas.microsoft.com/office/drawing/2010/main">
                <a:solidFill>
                  <a:srgbClr val="FFFFFF"/>
                </a:solidFill>
              </a14:hiddenFill>
            </a:ext>
          </a:extLst>
        </p:spPr>
      </p:pic>
      <p:sp>
        <p:nvSpPr>
          <p:cNvPr id="81" name="직사각형 80">
            <a:extLst>
              <a:ext uri="{FF2B5EF4-FFF2-40B4-BE49-F238E27FC236}">
                <a16:creationId xmlns="" xmlns:a16="http://schemas.microsoft.com/office/drawing/2014/main" id="{35982231-FD5E-4AB0-B68A-5DB83C0CB9D1}"/>
              </a:ext>
            </a:extLst>
          </p:cNvPr>
          <p:cNvSpPr/>
          <p:nvPr/>
        </p:nvSpPr>
        <p:spPr>
          <a:xfrm>
            <a:off x="0" y="4211960"/>
            <a:ext cx="6831211" cy="338554"/>
          </a:xfrm>
          <a:prstGeom prst="rect">
            <a:avLst/>
          </a:prstGeom>
        </p:spPr>
        <p:txBody>
          <a:bodyPr wrap="square">
            <a:spAutoFit/>
          </a:bodyPr>
          <a:lstStyle/>
          <a:p>
            <a:r>
              <a:rPr lang="en-US" altLang="ko-KR" sz="1600" b="1" dirty="0">
                <a:solidFill>
                  <a:srgbClr val="0000FF"/>
                </a:solidFill>
                <a:latin typeface="HY울릉도M" pitchFamily="18" charset="-127"/>
                <a:ea typeface="HY울릉도M" pitchFamily="18" charset="-127"/>
              </a:rPr>
              <a:t>       </a:t>
            </a:r>
            <a:r>
              <a:rPr lang="en-US" altLang="ko-KR" sz="1600" b="1" dirty="0" smtClean="0">
                <a:solidFill>
                  <a:srgbClr val="0000FF"/>
                </a:solidFill>
                <a:latin typeface="HY울릉도M" pitchFamily="18" charset="-127"/>
                <a:ea typeface="HY울릉도M" pitchFamily="18" charset="-127"/>
              </a:rPr>
              <a:t>The </a:t>
            </a:r>
            <a:r>
              <a:rPr lang="en-US" altLang="ko-KR" sz="1400" b="1" dirty="0" smtClean="0">
                <a:solidFill>
                  <a:srgbClr val="0000FF"/>
                </a:solidFill>
                <a:latin typeface="HY울릉도M" pitchFamily="18" charset="-127"/>
                <a:ea typeface="HY울릉도M" pitchFamily="18" charset="-127"/>
              </a:rPr>
              <a:t>Korea-U.S. </a:t>
            </a:r>
            <a:r>
              <a:rPr lang="en-US" altLang="ko-KR" sz="1400" b="1" dirty="0">
                <a:solidFill>
                  <a:srgbClr val="0000FF"/>
                </a:solidFill>
                <a:latin typeface="HY울릉도M" pitchFamily="18" charset="-127"/>
                <a:ea typeface="HY울릉도M" pitchFamily="18" charset="-127"/>
              </a:rPr>
              <a:t>Leaders </a:t>
            </a:r>
            <a:r>
              <a:rPr lang="en-US" altLang="ko-KR" sz="1400" b="1" dirty="0" smtClean="0">
                <a:solidFill>
                  <a:srgbClr val="0000FF"/>
                </a:solidFill>
                <a:latin typeface="HY울릉도M" pitchFamily="18" charset="-127"/>
                <a:ea typeface="HY울릉도M" pitchFamily="18" charset="-127"/>
              </a:rPr>
              <a:t>Peace </a:t>
            </a:r>
            <a:r>
              <a:rPr lang="en-US" altLang="ko-KR" sz="1400" b="1" dirty="0">
                <a:solidFill>
                  <a:srgbClr val="0000FF"/>
                </a:solidFill>
                <a:latin typeface="HY울릉도M" pitchFamily="18" charset="-127"/>
                <a:ea typeface="HY울릉도M" pitchFamily="18" charset="-127"/>
              </a:rPr>
              <a:t>Forum </a:t>
            </a:r>
            <a:r>
              <a:rPr lang="en-US" altLang="ko-KR" sz="1400" b="1" dirty="0" smtClean="0">
                <a:solidFill>
                  <a:srgbClr val="0000FF"/>
                </a:solidFill>
                <a:latin typeface="HY울릉도M" pitchFamily="18" charset="-127"/>
                <a:ea typeface="HY울릉도M" pitchFamily="18" charset="-127"/>
              </a:rPr>
              <a:t>2022(6</a:t>
            </a:r>
            <a:r>
              <a:rPr lang="en-US" altLang="ko-KR" sz="1400" b="1" baseline="30000" dirty="0" smtClean="0">
                <a:solidFill>
                  <a:srgbClr val="0000FF"/>
                </a:solidFill>
                <a:latin typeface="HY울릉도M" pitchFamily="18" charset="-127"/>
                <a:ea typeface="HY울릉도M" pitchFamily="18" charset="-127"/>
              </a:rPr>
              <a:t>th</a:t>
            </a:r>
            <a:r>
              <a:rPr lang="en-US" altLang="ko-KR" sz="1400" b="1" dirty="0">
                <a:solidFill>
                  <a:srgbClr val="0000FF"/>
                </a:solidFill>
                <a:latin typeface="HY울릉도M" pitchFamily="18" charset="-127"/>
                <a:ea typeface="HY울릉도M" pitchFamily="18" charset="-127"/>
              </a:rPr>
              <a:t>) </a:t>
            </a:r>
            <a:endParaRPr lang="ko-KR" altLang="en-US" sz="1400" b="1" dirty="0">
              <a:solidFill>
                <a:srgbClr val="0000FF"/>
              </a:solidFill>
            </a:endParaRPr>
          </a:p>
        </p:txBody>
      </p:sp>
      <p:sp>
        <p:nvSpPr>
          <p:cNvPr id="82" name="직사각형 81">
            <a:extLst>
              <a:ext uri="{FF2B5EF4-FFF2-40B4-BE49-F238E27FC236}">
                <a16:creationId xmlns="" xmlns:a16="http://schemas.microsoft.com/office/drawing/2014/main" id="{997650C0-EDFA-4DFC-9071-D3FEFC5719C4}"/>
              </a:ext>
            </a:extLst>
          </p:cNvPr>
          <p:cNvSpPr/>
          <p:nvPr/>
        </p:nvSpPr>
        <p:spPr>
          <a:xfrm>
            <a:off x="476672" y="1073805"/>
            <a:ext cx="3757513" cy="45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ko-KR" altLang="en-US" sz="1300" b="1" dirty="0">
                <a:solidFill>
                  <a:schemeClr val="tx1"/>
                </a:solidFill>
                <a:latin typeface="HY울릉도M" pitchFamily="18" charset="-127"/>
                <a:ea typeface="HY울릉도M" pitchFamily="18" charset="-127"/>
              </a:rPr>
              <a:t>일</a:t>
            </a:r>
            <a:r>
              <a:rPr lang="en-US" altLang="ko-KR" sz="1300" b="1" dirty="0">
                <a:solidFill>
                  <a:schemeClr val="tx1"/>
                </a:solidFill>
                <a:latin typeface="HY울릉도M" pitchFamily="18" charset="-127"/>
                <a:ea typeface="HY울릉도M" pitchFamily="18" charset="-127"/>
              </a:rPr>
              <a:t> </a:t>
            </a:r>
            <a:r>
              <a:rPr lang="ko-KR" altLang="en-US" sz="1300" b="1" dirty="0">
                <a:solidFill>
                  <a:schemeClr val="tx1"/>
                </a:solidFill>
                <a:latin typeface="HY울릉도M" pitchFamily="18" charset="-127"/>
                <a:ea typeface="HY울릉도M" pitchFamily="18" charset="-127"/>
              </a:rPr>
              <a:t>시</a:t>
            </a:r>
            <a:r>
              <a:rPr lang="en-US" altLang="ko-KR" sz="1300" b="1" dirty="0">
                <a:solidFill>
                  <a:schemeClr val="tx1"/>
                </a:solidFill>
                <a:latin typeface="HY울릉도M" pitchFamily="18" charset="-127"/>
                <a:ea typeface="HY울릉도M" pitchFamily="18" charset="-127"/>
              </a:rPr>
              <a:t>: </a:t>
            </a:r>
            <a:r>
              <a:rPr lang="en-US" altLang="ko-KR" sz="1300" dirty="0" smtClean="0">
                <a:solidFill>
                  <a:schemeClr val="tx1"/>
                </a:solidFill>
                <a:latin typeface="HY울릉도M" pitchFamily="18" charset="-127"/>
                <a:ea typeface="HY울릉도M" pitchFamily="18" charset="-127"/>
              </a:rPr>
              <a:t>2022. 07. 12(</a:t>
            </a:r>
            <a:r>
              <a:rPr lang="ko-KR" altLang="en-US" sz="1300" dirty="0">
                <a:solidFill>
                  <a:schemeClr val="tx1"/>
                </a:solidFill>
                <a:latin typeface="HY울릉도M" pitchFamily="18" charset="-127"/>
                <a:ea typeface="HY울릉도M" pitchFamily="18" charset="-127"/>
              </a:rPr>
              <a:t>화</a:t>
            </a:r>
            <a:r>
              <a:rPr lang="en-US" altLang="ko-KR" sz="1300" dirty="0" smtClean="0">
                <a:solidFill>
                  <a:schemeClr val="tx1"/>
                </a:solidFill>
                <a:latin typeface="HY울릉도M" pitchFamily="18" charset="-127"/>
                <a:ea typeface="HY울릉도M" pitchFamily="18" charset="-127"/>
              </a:rPr>
              <a:t>) </a:t>
            </a:r>
            <a:r>
              <a:rPr lang="en-US" altLang="ko-KR" sz="1300" dirty="0">
                <a:solidFill>
                  <a:schemeClr val="tx1"/>
                </a:solidFill>
                <a:latin typeface="HY울릉도M" pitchFamily="18" charset="-127"/>
                <a:ea typeface="HY울릉도M" pitchFamily="18" charset="-127"/>
              </a:rPr>
              <a:t>/ </a:t>
            </a:r>
            <a:r>
              <a:rPr lang="en-US" altLang="ko-KR" sz="1300" dirty="0" smtClean="0">
                <a:solidFill>
                  <a:schemeClr val="tx1"/>
                </a:solidFill>
                <a:latin typeface="HY울릉도M" pitchFamily="18" charset="-127"/>
                <a:ea typeface="HY울릉도M" pitchFamily="18" charset="-127"/>
              </a:rPr>
              <a:t>2:40pm</a:t>
            </a:r>
            <a:endParaRPr lang="en-US" altLang="ko-KR" sz="1300" dirty="0">
              <a:solidFill>
                <a:schemeClr val="tx1"/>
              </a:solidFill>
              <a:latin typeface="HY울릉도M" pitchFamily="18" charset="-127"/>
              <a:ea typeface="HY울릉도M" pitchFamily="18" charset="-127"/>
            </a:endParaRPr>
          </a:p>
          <a:p>
            <a:r>
              <a:rPr lang="ko-KR" altLang="en-US" sz="1300" b="1" dirty="0">
                <a:solidFill>
                  <a:schemeClr val="tx1"/>
                </a:solidFill>
                <a:latin typeface="HY울릉도M" pitchFamily="18" charset="-127"/>
                <a:ea typeface="HY울릉도M" pitchFamily="18" charset="-127"/>
              </a:rPr>
              <a:t>장 소</a:t>
            </a:r>
            <a:r>
              <a:rPr lang="en-US" altLang="ko-KR" sz="1300" b="1" dirty="0">
                <a:solidFill>
                  <a:schemeClr val="tx1"/>
                </a:solidFill>
                <a:latin typeface="HY울릉도M" pitchFamily="18" charset="-127"/>
                <a:ea typeface="HY울릉도M" pitchFamily="18" charset="-127"/>
              </a:rPr>
              <a:t>:</a:t>
            </a:r>
            <a:r>
              <a:rPr lang="en-US" altLang="ko-KR" sz="1400" dirty="0">
                <a:solidFill>
                  <a:schemeClr val="tx1"/>
                </a:solidFill>
                <a:latin typeface="HY울릉도M" pitchFamily="18" charset="-127"/>
                <a:ea typeface="HY울릉도M" pitchFamily="18" charset="-127"/>
              </a:rPr>
              <a:t> </a:t>
            </a:r>
            <a:r>
              <a:rPr lang="ko-KR" altLang="en-US" sz="1400" dirty="0" smtClean="0">
                <a:solidFill>
                  <a:schemeClr val="tx1"/>
                </a:solidFill>
                <a:latin typeface="HY울릉도M" pitchFamily="18" charset="-127"/>
                <a:ea typeface="HY울릉도M" pitchFamily="18" charset="-127"/>
              </a:rPr>
              <a:t>김포 </a:t>
            </a:r>
            <a:r>
              <a:rPr lang="ko-KR" altLang="en-US" sz="1400" dirty="0" err="1" smtClean="0">
                <a:solidFill>
                  <a:schemeClr val="tx1"/>
                </a:solidFill>
                <a:latin typeface="HY울릉도M" pitchFamily="18" charset="-127"/>
                <a:ea typeface="HY울릉도M" pitchFamily="18" charset="-127"/>
              </a:rPr>
              <a:t>애기봉</a:t>
            </a:r>
            <a:r>
              <a:rPr lang="ko-KR" altLang="en-US" sz="1400" dirty="0" smtClean="0">
                <a:solidFill>
                  <a:schemeClr val="tx1"/>
                </a:solidFill>
                <a:latin typeface="HY울릉도M" pitchFamily="18" charset="-127"/>
                <a:ea typeface="HY울릉도M" pitchFamily="18" charset="-127"/>
              </a:rPr>
              <a:t> 전망대</a:t>
            </a:r>
            <a:endParaRPr lang="en-US" altLang="ko-KR" sz="1300" dirty="0">
              <a:solidFill>
                <a:schemeClr val="tx1"/>
              </a:solidFill>
              <a:latin typeface="HY울릉도M" pitchFamily="18" charset="-127"/>
              <a:ea typeface="HY울릉도M" pitchFamily="18" charset="-127"/>
            </a:endParaRPr>
          </a:p>
        </p:txBody>
      </p:sp>
      <p:sp>
        <p:nvSpPr>
          <p:cNvPr id="83" name="직사각형 82">
            <a:extLst>
              <a:ext uri="{FF2B5EF4-FFF2-40B4-BE49-F238E27FC236}">
                <a16:creationId xmlns="" xmlns:a16="http://schemas.microsoft.com/office/drawing/2014/main" id="{D76BA1B1-F0C7-4C11-A3B9-7F6F6753430F}"/>
              </a:ext>
            </a:extLst>
          </p:cNvPr>
          <p:cNvSpPr/>
          <p:nvPr/>
        </p:nvSpPr>
        <p:spPr>
          <a:xfrm>
            <a:off x="-27384" y="1547664"/>
            <a:ext cx="6858595" cy="338554"/>
          </a:xfrm>
          <a:prstGeom prst="rect">
            <a:avLst/>
          </a:prstGeom>
        </p:spPr>
        <p:txBody>
          <a:bodyPr wrap="square">
            <a:spAutoFit/>
          </a:bodyPr>
          <a:lstStyle/>
          <a:p>
            <a:r>
              <a:rPr lang="en-US" altLang="ko-KR" sz="1600" b="1" dirty="0">
                <a:solidFill>
                  <a:srgbClr val="0000FF"/>
                </a:solidFill>
                <a:latin typeface="HY울릉도M" pitchFamily="18" charset="-127"/>
                <a:ea typeface="HY울릉도M" pitchFamily="18" charset="-127"/>
              </a:rPr>
              <a:t>       </a:t>
            </a:r>
            <a:r>
              <a:rPr lang="en-US" altLang="ko-KR" sz="1400" b="1" dirty="0" smtClean="0">
                <a:solidFill>
                  <a:srgbClr val="0000FF"/>
                </a:solidFill>
                <a:latin typeface="HY울릉도M" pitchFamily="18" charset="-127"/>
                <a:ea typeface="HY울릉도M" pitchFamily="18" charset="-127"/>
              </a:rPr>
              <a:t>2022 </a:t>
            </a:r>
            <a:r>
              <a:rPr lang="ko-KR" altLang="en-US" sz="1400" b="1" dirty="0" smtClean="0">
                <a:solidFill>
                  <a:srgbClr val="0000FF"/>
                </a:solidFill>
                <a:latin typeface="HY울릉도M" pitchFamily="18" charset="-127"/>
                <a:ea typeface="HY울릉도M" pitchFamily="18" charset="-127"/>
              </a:rPr>
              <a:t>한</a:t>
            </a:r>
            <a:r>
              <a:rPr lang="en-US" altLang="ko-KR" sz="1400" b="1" dirty="0">
                <a:solidFill>
                  <a:srgbClr val="0000FF"/>
                </a:solidFill>
                <a:latin typeface="HY울릉도M" pitchFamily="18" charset="-127"/>
                <a:ea typeface="HY울릉도M" pitchFamily="18" charset="-127"/>
              </a:rPr>
              <a:t>-</a:t>
            </a:r>
            <a:r>
              <a:rPr lang="ko-KR" altLang="en-US" sz="1400" b="1" dirty="0">
                <a:solidFill>
                  <a:srgbClr val="0000FF"/>
                </a:solidFill>
                <a:latin typeface="HY울릉도M" pitchFamily="18" charset="-127"/>
                <a:ea typeface="HY울릉도M" pitchFamily="18" charset="-127"/>
              </a:rPr>
              <a:t>미지도자 </a:t>
            </a:r>
            <a:r>
              <a:rPr lang="ko-KR" altLang="en-US" sz="1400" b="1" dirty="0" smtClean="0">
                <a:solidFill>
                  <a:srgbClr val="0000FF"/>
                </a:solidFill>
                <a:latin typeface="HY울릉도M" pitchFamily="18" charset="-127"/>
                <a:ea typeface="HY울릉도M" pitchFamily="18" charset="-127"/>
              </a:rPr>
              <a:t>한반도평화포럼 </a:t>
            </a:r>
            <a:r>
              <a:rPr lang="en-US" altLang="ko-KR" sz="1400" b="1" dirty="0" smtClean="0">
                <a:solidFill>
                  <a:srgbClr val="0000FF"/>
                </a:solidFill>
                <a:latin typeface="HY울릉도M" pitchFamily="18" charset="-127"/>
                <a:ea typeface="HY울릉도M" pitchFamily="18" charset="-127"/>
              </a:rPr>
              <a:t>(</a:t>
            </a:r>
            <a:r>
              <a:rPr lang="ko-KR" altLang="en-US" sz="1400" b="1" dirty="0" smtClean="0">
                <a:solidFill>
                  <a:srgbClr val="0000FF"/>
                </a:solidFill>
                <a:latin typeface="HY울릉도M" pitchFamily="18" charset="-127"/>
                <a:ea typeface="HY울릉도M" pitchFamily="18" charset="-127"/>
              </a:rPr>
              <a:t>제</a:t>
            </a:r>
            <a:r>
              <a:rPr lang="en-US" altLang="ko-KR" sz="1400" b="1" dirty="0">
                <a:solidFill>
                  <a:srgbClr val="0000FF"/>
                </a:solidFill>
                <a:latin typeface="HY울릉도M" pitchFamily="18" charset="-127"/>
                <a:ea typeface="HY울릉도M" pitchFamily="18" charset="-127"/>
              </a:rPr>
              <a:t>6</a:t>
            </a:r>
            <a:r>
              <a:rPr lang="ko-KR" altLang="en-US" sz="1400" b="1" dirty="0" smtClean="0">
                <a:solidFill>
                  <a:srgbClr val="0000FF"/>
                </a:solidFill>
                <a:latin typeface="HY울릉도M" pitchFamily="18" charset="-127"/>
                <a:ea typeface="HY울릉도M" pitchFamily="18" charset="-127"/>
              </a:rPr>
              <a:t>차</a:t>
            </a:r>
            <a:r>
              <a:rPr lang="en-US" altLang="ko-KR" sz="1400" b="1" dirty="0">
                <a:solidFill>
                  <a:srgbClr val="0000FF"/>
                </a:solidFill>
                <a:latin typeface="HY울릉도M" pitchFamily="18" charset="-127"/>
                <a:ea typeface="HY울릉도M" pitchFamily="18" charset="-127"/>
              </a:rPr>
              <a:t>)</a:t>
            </a:r>
            <a:endParaRPr lang="ko-KR" altLang="en-US" sz="1400" b="1" dirty="0">
              <a:solidFill>
                <a:srgbClr val="0000FF"/>
              </a:solidFill>
            </a:endParaRPr>
          </a:p>
        </p:txBody>
      </p:sp>
      <p:pic>
        <p:nvPicPr>
          <p:cNvPr id="84" name="Picture 2" descr="https://postfiles.pstatic.net/20160303_51/media71_14569941400431A5LO_JPEG/DSC03506.JPG?type=w2">
            <a:extLst>
              <a:ext uri="{FF2B5EF4-FFF2-40B4-BE49-F238E27FC236}">
                <a16:creationId xmlns:a16="http://schemas.microsoft.com/office/drawing/2014/main" xmlns="" id="{388D59F2-2ED8-480D-9C4A-2C9C4924E56B}"/>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6545" t="16709" r="22075" b="46910"/>
          <a:stretch/>
        </p:blipFill>
        <p:spPr bwMode="auto">
          <a:xfrm>
            <a:off x="2650986" y="6838430"/>
            <a:ext cx="621883" cy="69002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박광온 더불어민주당 의원"/>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047" t="1182" r="2243" b="26293"/>
          <a:stretch/>
        </p:blipFill>
        <p:spPr bwMode="auto">
          <a:xfrm>
            <a:off x="5931822" y="6838228"/>
            <a:ext cx="621883" cy="691834"/>
          </a:xfrm>
          <a:prstGeom prst="rect">
            <a:avLst/>
          </a:prstGeom>
          <a:noFill/>
          <a:extLst>
            <a:ext uri="{909E8E84-426E-40DD-AFC4-6F175D3DCCD1}">
              <a14:hiddenFill xmlns:a14="http://schemas.microsoft.com/office/drawing/2010/main">
                <a:solidFill>
                  <a:srgbClr val="FFFFFF"/>
                </a:solidFill>
              </a14:hiddenFill>
            </a:ext>
          </a:extLst>
        </p:spPr>
      </p:pic>
      <p:sp>
        <p:nvSpPr>
          <p:cNvPr id="86" name="직사각형 85"/>
          <p:cNvSpPr/>
          <p:nvPr/>
        </p:nvSpPr>
        <p:spPr>
          <a:xfrm>
            <a:off x="5155598" y="7528453"/>
            <a:ext cx="864964" cy="383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6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축  </a:t>
            </a:r>
            <a:r>
              <a:rPr lang="ko-KR" altLang="en-US" sz="700" dirty="0">
                <a:solidFill>
                  <a:schemeClr val="tx1"/>
                </a:solidFill>
                <a:latin typeface="HY울릉도M" pitchFamily="18" charset="-127"/>
                <a:ea typeface="HY울릉도M" pitchFamily="18" charset="-127"/>
              </a:rPr>
              <a:t>사</a:t>
            </a:r>
            <a:endParaRPr lang="en-US" altLang="ko-KR" sz="7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김  기  현</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국회의원</a:t>
            </a:r>
            <a:endParaRPr lang="en-US" altLang="ko-KR" sz="500" dirty="0" smtClean="0">
              <a:solidFill>
                <a:schemeClr val="tx1"/>
              </a:solidFill>
              <a:latin typeface="HY울릉도M" pitchFamily="18" charset="-127"/>
              <a:ea typeface="HY울릉도M" pitchFamily="18" charset="-127"/>
            </a:endParaRPr>
          </a:p>
          <a:p>
            <a:pPr algn="ctr">
              <a:defRPr/>
            </a:pPr>
            <a:r>
              <a:rPr lang="ko-KR" altLang="en-US" sz="500" dirty="0" err="1" smtClean="0">
                <a:solidFill>
                  <a:schemeClr val="tx1"/>
                </a:solidFill>
                <a:latin typeface="HY울릉도M" pitchFamily="18" charset="-127"/>
                <a:ea typeface="HY울릉도M" pitchFamily="18" charset="-127"/>
              </a:rPr>
              <a:t>국민의힘</a:t>
            </a:r>
            <a:r>
              <a:rPr lang="ko-KR" altLang="en-US" sz="500" dirty="0" smtClean="0">
                <a:solidFill>
                  <a:schemeClr val="tx1"/>
                </a:solidFill>
                <a:latin typeface="HY울릉도M" pitchFamily="18" charset="-127"/>
                <a:ea typeface="HY울릉도M" pitchFamily="18" charset="-127"/>
              </a:rPr>
              <a:t> 전</a:t>
            </a:r>
            <a:r>
              <a:rPr lang="en-US" altLang="ko-KR" sz="500" dirty="0" smtClean="0">
                <a:solidFill>
                  <a:schemeClr val="tx1"/>
                </a:solidFill>
                <a:latin typeface="HY울릉도M" pitchFamily="18" charset="-127"/>
                <a:ea typeface="HY울릉도M" pitchFamily="18" charset="-127"/>
              </a:rPr>
              <a:t>, </a:t>
            </a:r>
            <a:r>
              <a:rPr lang="ko-KR" altLang="en-US" sz="500" dirty="0" smtClean="0">
                <a:solidFill>
                  <a:schemeClr val="tx1"/>
                </a:solidFill>
                <a:latin typeface="HY울릉도M" pitchFamily="18" charset="-127"/>
                <a:ea typeface="HY울릉도M" pitchFamily="18" charset="-127"/>
              </a:rPr>
              <a:t>원내대표</a:t>
            </a:r>
            <a:endParaRPr lang="en-US" altLang="ko-KR" sz="500" dirty="0" smtClean="0">
              <a:solidFill>
                <a:schemeClr val="tx1"/>
              </a:solidFill>
              <a:latin typeface="HY울릉도M" pitchFamily="18" charset="-127"/>
              <a:ea typeface="HY울릉도M" pitchFamily="18" charset="-127"/>
            </a:endParaRPr>
          </a:p>
          <a:p>
            <a:pPr algn="ctr">
              <a:defRPr/>
            </a:pPr>
            <a:endParaRPr lang="ko-KR" altLang="en-US" sz="500" dirty="0">
              <a:solidFill>
                <a:schemeClr val="tx1"/>
              </a:solidFill>
              <a:latin typeface="HY울릉도M" pitchFamily="18" charset="-127"/>
              <a:ea typeface="HY울릉도M" pitchFamily="18" charset="-127"/>
            </a:endParaRPr>
          </a:p>
        </p:txBody>
      </p:sp>
      <p:sp>
        <p:nvSpPr>
          <p:cNvPr id="87" name="직사각형 86"/>
          <p:cNvSpPr/>
          <p:nvPr/>
        </p:nvSpPr>
        <p:spPr>
          <a:xfrm>
            <a:off x="3837741" y="7563412"/>
            <a:ext cx="864096" cy="362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a:solidFill>
                <a:schemeClr val="tx1"/>
              </a:solidFill>
              <a:latin typeface="HY울릉도M" pitchFamily="18" charset="-127"/>
              <a:ea typeface="HY울릉도M" pitchFamily="18" charset="-127"/>
            </a:endParaRPr>
          </a:p>
          <a:p>
            <a:pPr algn="ctr">
              <a:defRPr/>
            </a:pPr>
            <a:endParaRPr lang="en-US" altLang="ko-KR" sz="700" dirty="0" smtClean="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축  사</a:t>
            </a:r>
            <a:endParaRPr lang="en-US" altLang="ko-KR" sz="700" dirty="0">
              <a:solidFill>
                <a:schemeClr val="tx1"/>
              </a:solidFill>
              <a:latin typeface="HY울릉도M" pitchFamily="18" charset="-127"/>
              <a:ea typeface="HY울릉도M" pitchFamily="18" charset="-127"/>
            </a:endParaRPr>
          </a:p>
          <a:p>
            <a:pPr algn="ctr">
              <a:defRPr/>
            </a:pPr>
            <a:r>
              <a:rPr lang="ko-KR" altLang="en-US" sz="700" dirty="0">
                <a:solidFill>
                  <a:schemeClr val="tx1"/>
                </a:solidFill>
                <a:latin typeface="HY울릉도M" pitchFamily="18" charset="-127"/>
                <a:ea typeface="HY울릉도M" pitchFamily="18" charset="-127"/>
              </a:rPr>
              <a:t>황  우  여</a:t>
            </a:r>
            <a:endParaRPr lang="en-US" altLang="ko-KR" sz="700" dirty="0">
              <a:solidFill>
                <a:schemeClr val="tx1"/>
              </a:solidFill>
              <a:latin typeface="HY울릉도M" pitchFamily="18" charset="-127"/>
              <a:ea typeface="HY울릉도M" pitchFamily="18" charset="-127"/>
            </a:endParaRPr>
          </a:p>
          <a:p>
            <a:pPr algn="ctr">
              <a:defRPr/>
            </a:pPr>
            <a:r>
              <a:rPr lang="ko-KR" altLang="en-US" sz="500" dirty="0">
                <a:solidFill>
                  <a:schemeClr val="tx1"/>
                </a:solidFill>
                <a:latin typeface="HY울릉도M" pitchFamily="18" charset="-127"/>
                <a:ea typeface="HY울릉도M" pitchFamily="18" charset="-127"/>
              </a:rPr>
              <a:t>전</a:t>
            </a:r>
            <a:r>
              <a:rPr lang="en-US" altLang="ko-KR" sz="500" dirty="0" smtClean="0">
                <a:solidFill>
                  <a:schemeClr val="tx1"/>
                </a:solidFill>
                <a:latin typeface="HY울릉도M" pitchFamily="18" charset="-127"/>
                <a:ea typeface="HY울릉도M" pitchFamily="18" charset="-127"/>
              </a:rPr>
              <a:t>, </a:t>
            </a:r>
            <a:r>
              <a:rPr lang="ko-KR" altLang="en-US" sz="500" dirty="0" smtClean="0">
                <a:solidFill>
                  <a:schemeClr val="tx1"/>
                </a:solidFill>
                <a:latin typeface="HY울릉도M" pitchFamily="18" charset="-127"/>
                <a:ea typeface="HY울릉도M" pitchFamily="18" charset="-127"/>
              </a:rPr>
              <a:t>교육부장관 겸</a:t>
            </a:r>
            <a:r>
              <a:rPr lang="en-US" altLang="ko-KR" sz="500" dirty="0" smtClean="0">
                <a:solidFill>
                  <a:schemeClr val="tx1"/>
                </a:solidFill>
                <a:latin typeface="HY울릉도M" pitchFamily="18" charset="-127"/>
                <a:ea typeface="HY울릉도M" pitchFamily="18" charset="-127"/>
              </a:rPr>
              <a:t> </a:t>
            </a:r>
          </a:p>
          <a:p>
            <a:pPr algn="ctr">
              <a:defRPr/>
            </a:pPr>
            <a:r>
              <a:rPr lang="ko-KR" altLang="en-US" sz="500" dirty="0" smtClean="0">
                <a:solidFill>
                  <a:schemeClr val="tx1"/>
                </a:solidFill>
                <a:latin typeface="HY울릉도M" pitchFamily="18" charset="-127"/>
                <a:ea typeface="HY울릉도M" pitchFamily="18" charset="-127"/>
              </a:rPr>
              <a:t>사회부총리</a:t>
            </a:r>
            <a:endParaRPr lang="en-US" altLang="ko-KR" sz="500" dirty="0" smtClean="0">
              <a:solidFill>
                <a:schemeClr val="tx1"/>
              </a:solidFill>
              <a:latin typeface="HY울릉도M" pitchFamily="18" charset="-127"/>
              <a:ea typeface="HY울릉도M" pitchFamily="18" charset="-127"/>
            </a:endParaRPr>
          </a:p>
          <a:p>
            <a:pPr algn="ctr">
              <a:defRPr/>
            </a:pPr>
            <a:endParaRPr lang="en-US" altLang="ko-KR" sz="500" dirty="0" smtClean="0">
              <a:solidFill>
                <a:schemeClr val="tx1"/>
              </a:solidFill>
              <a:latin typeface="HY울릉도M" pitchFamily="18" charset="-127"/>
              <a:ea typeface="HY울릉도M" pitchFamily="18" charset="-127"/>
            </a:endParaRPr>
          </a:p>
          <a:p>
            <a:pPr algn="ctr">
              <a:defRPr/>
            </a:pPr>
            <a:endParaRPr lang="en-US" altLang="ko-KR" sz="500" dirty="0">
              <a:solidFill>
                <a:schemeClr val="tx1"/>
              </a:solidFill>
              <a:latin typeface="HY울릉도M" pitchFamily="18" charset="-127"/>
              <a:ea typeface="HY울릉도M" pitchFamily="18" charset="-127"/>
            </a:endParaRPr>
          </a:p>
          <a:p>
            <a:pPr algn="ctr">
              <a:defRPr/>
            </a:pPr>
            <a:endParaRPr lang="ko-KR" altLang="en-US" sz="700" dirty="0">
              <a:solidFill>
                <a:schemeClr val="tx1"/>
              </a:solidFill>
              <a:latin typeface="HY울릉도M" pitchFamily="18" charset="-127"/>
              <a:ea typeface="HY울릉도M" pitchFamily="18" charset="-127"/>
            </a:endParaRPr>
          </a:p>
        </p:txBody>
      </p:sp>
      <p:pic>
        <p:nvPicPr>
          <p:cNvPr id="88" name="Picture 2" descr="C:\Users\U\Desktop\독 사 진\김영진.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7321" r="23036" b="52787"/>
          <a:stretch/>
        </p:blipFill>
        <p:spPr bwMode="auto">
          <a:xfrm>
            <a:off x="2002631" y="6843763"/>
            <a:ext cx="619044" cy="6846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9" name="Picture 2" descr="C:\Users\U\Desktop\캡처4.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001" b="1519"/>
          <a:stretch/>
        </p:blipFill>
        <p:spPr bwMode="auto">
          <a:xfrm>
            <a:off x="5280261" y="6838228"/>
            <a:ext cx="625419" cy="69394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30" descr="C:\Documents and Settings\User\바탕 화면\송기학 사\2.송기학 이사장.jpg">
            <a:extLst>
              <a:ext uri="{FF2B5EF4-FFF2-40B4-BE49-F238E27FC236}">
                <a16:creationId xmlns:a16="http://schemas.microsoft.com/office/drawing/2014/main" xmlns="" id="{8DDA7AEF-7FD0-4E49-AE24-F189A403679D}"/>
              </a:ext>
            </a:extLst>
          </p:cNvPr>
          <p:cNvPicPr>
            <a:picLocks noChangeAspect="1" noChangeArrowheads="1"/>
          </p:cNvPicPr>
          <p:nvPr/>
        </p:nvPicPr>
        <p:blipFill rotWithShape="1">
          <a:blip r:embed="rId14"/>
          <a:srcRect l="4612" t="5167" r="10163" b="17601"/>
          <a:stretch/>
        </p:blipFill>
        <p:spPr bwMode="auto">
          <a:xfrm>
            <a:off x="3307615" y="6843869"/>
            <a:ext cx="615749" cy="684584"/>
          </a:xfrm>
          <a:prstGeom prst="rect">
            <a:avLst/>
          </a:prstGeom>
          <a:ln>
            <a:noFill/>
          </a:ln>
          <a:effectLst>
            <a:outerShdw blurRad="292100" dist="139700" dir="2700000" algn="tl" rotWithShape="0">
              <a:srgbClr val="333333">
                <a:alpha val="65000"/>
              </a:srgbClr>
            </a:outerShdw>
          </a:effectLst>
        </p:spPr>
      </p:pic>
      <p:sp>
        <p:nvSpPr>
          <p:cNvPr id="91" name="직사각형 90"/>
          <p:cNvSpPr/>
          <p:nvPr/>
        </p:nvSpPr>
        <p:spPr>
          <a:xfrm>
            <a:off x="2484315" y="7551682"/>
            <a:ext cx="970763" cy="375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smtClean="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대표인사</a:t>
            </a:r>
            <a:endParaRPr lang="en-US" altLang="ko-KR" sz="700" dirty="0" smtClean="0">
              <a:solidFill>
                <a:schemeClr val="tx1"/>
              </a:solidFill>
              <a:latin typeface="HY울릉도M" pitchFamily="18" charset="-127"/>
              <a:ea typeface="HY울릉도M" pitchFamily="18" charset="-127"/>
            </a:endParaRPr>
          </a:p>
          <a:p>
            <a:pPr algn="ctr">
              <a:defRPr/>
            </a:pPr>
            <a:r>
              <a:rPr lang="en-US" altLang="ko-KR" sz="700" dirty="0" smtClean="0">
                <a:solidFill>
                  <a:schemeClr val="tx1"/>
                </a:solidFill>
                <a:latin typeface="HY울릉도M" pitchFamily="18" charset="-127"/>
                <a:ea typeface="HY울릉도M" pitchFamily="18" charset="-127"/>
              </a:rPr>
              <a:t>O  </a:t>
            </a:r>
            <a:r>
              <a:rPr lang="en-US" altLang="ko-KR" sz="700" dirty="0" err="1" smtClean="0">
                <a:solidFill>
                  <a:schemeClr val="tx1"/>
                </a:solidFill>
                <a:latin typeface="HY울릉도M" pitchFamily="18" charset="-127"/>
                <a:ea typeface="HY울릉도M" pitchFamily="18" charset="-127"/>
              </a:rPr>
              <a:t>O</a:t>
            </a:r>
            <a:r>
              <a:rPr lang="en-US" altLang="ko-KR" sz="700" dirty="0" smtClean="0">
                <a:solidFill>
                  <a:schemeClr val="tx1"/>
                </a:solidFill>
                <a:latin typeface="HY울릉도M" pitchFamily="18" charset="-127"/>
                <a:ea typeface="HY울릉도M" pitchFamily="18" charset="-127"/>
              </a:rPr>
              <a:t>  </a:t>
            </a:r>
            <a:r>
              <a:rPr lang="en-US" altLang="ko-KR" sz="700" dirty="0" err="1" smtClean="0">
                <a:solidFill>
                  <a:schemeClr val="tx1"/>
                </a:solidFill>
                <a:latin typeface="HY울릉도M" pitchFamily="18" charset="-127"/>
                <a:ea typeface="HY울릉도M" pitchFamily="18" charset="-127"/>
              </a:rPr>
              <a:t>O</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사</a:t>
            </a:r>
            <a:r>
              <a:rPr lang="en-US" altLang="ko-KR" sz="500" dirty="0" smtClean="0">
                <a:solidFill>
                  <a:schemeClr val="tx1"/>
                </a:solidFill>
                <a:latin typeface="HY울릉도M" pitchFamily="18" charset="-127"/>
                <a:ea typeface="HY울릉도M" pitchFamily="18" charset="-127"/>
              </a:rPr>
              <a:t>,</a:t>
            </a:r>
            <a:r>
              <a:rPr lang="ko-KR" altLang="en-US" sz="500" dirty="0" smtClean="0">
                <a:solidFill>
                  <a:schemeClr val="tx1"/>
                </a:solidFill>
                <a:latin typeface="HY울릉도M" pitchFamily="18" charset="-127"/>
                <a:ea typeface="HY울릉도M" pitchFamily="18" charset="-127"/>
              </a:rPr>
              <a:t>우리민족교류협회</a:t>
            </a:r>
            <a:endParaRPr lang="en-US" altLang="ko-KR" sz="5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대표회장</a:t>
            </a:r>
            <a:endParaRPr lang="en-US" altLang="ko-KR" sz="500" dirty="0" smtClean="0">
              <a:solidFill>
                <a:schemeClr val="tx1"/>
              </a:solidFill>
              <a:latin typeface="HY울릉도M" pitchFamily="18" charset="-127"/>
              <a:ea typeface="HY울릉도M" pitchFamily="18" charset="-127"/>
            </a:endParaRPr>
          </a:p>
          <a:p>
            <a:pPr algn="ctr">
              <a:defRPr/>
            </a:pPr>
            <a:endParaRPr lang="en-US" altLang="ko-KR" sz="500" dirty="0" smtClean="0">
              <a:solidFill>
                <a:schemeClr val="tx1"/>
              </a:solidFill>
              <a:latin typeface="HY울릉도M" pitchFamily="18" charset="-127"/>
              <a:ea typeface="HY울릉도M" pitchFamily="18" charset="-127"/>
            </a:endParaRPr>
          </a:p>
          <a:p>
            <a:pPr algn="ctr">
              <a:defRPr/>
            </a:pPr>
            <a:endParaRPr lang="ko-KR" altLang="en-US" sz="500" dirty="0" smtClean="0">
              <a:solidFill>
                <a:schemeClr val="tx1"/>
              </a:solidFill>
              <a:latin typeface="HY울릉도M" pitchFamily="18" charset="-127"/>
              <a:ea typeface="HY울릉도M" pitchFamily="18" charset="-127"/>
            </a:endParaRPr>
          </a:p>
        </p:txBody>
      </p:sp>
      <p:sp>
        <p:nvSpPr>
          <p:cNvPr id="92" name="직사각형 91"/>
          <p:cNvSpPr/>
          <p:nvPr/>
        </p:nvSpPr>
        <p:spPr>
          <a:xfrm>
            <a:off x="1844824" y="8644889"/>
            <a:ext cx="898754" cy="391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6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축  </a:t>
            </a:r>
            <a:r>
              <a:rPr lang="ko-KR" altLang="en-US" sz="700" dirty="0">
                <a:solidFill>
                  <a:schemeClr val="tx1"/>
                </a:solidFill>
                <a:latin typeface="HY울릉도M" pitchFamily="18" charset="-127"/>
                <a:ea typeface="HY울릉도M" pitchFamily="18" charset="-127"/>
              </a:rPr>
              <a:t>사</a:t>
            </a:r>
            <a:endParaRPr lang="en-US" altLang="ko-KR" sz="7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윤</a:t>
            </a:r>
            <a:r>
              <a:rPr lang="en-US" altLang="ko-KR" sz="700" dirty="0" smtClean="0">
                <a:solidFill>
                  <a:schemeClr val="tx1"/>
                </a:solidFill>
                <a:latin typeface="HY울릉도M" pitchFamily="18" charset="-127"/>
                <a:ea typeface="HY울릉도M" pitchFamily="18" charset="-127"/>
              </a:rPr>
              <a:t> </a:t>
            </a:r>
            <a:r>
              <a:rPr lang="ko-KR" altLang="en-US" sz="700" dirty="0" smtClean="0">
                <a:solidFill>
                  <a:schemeClr val="tx1"/>
                </a:solidFill>
                <a:latin typeface="HY울릉도M" pitchFamily="18" charset="-127"/>
                <a:ea typeface="HY울릉도M" pitchFamily="18" charset="-127"/>
              </a:rPr>
              <a:t>상 현</a:t>
            </a:r>
            <a:endParaRPr lang="en-US" altLang="ko-KR" sz="700" dirty="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국회의원</a:t>
            </a:r>
            <a:endParaRPr lang="en-US" altLang="ko-KR" sz="500" dirty="0" smtClean="0">
              <a:solidFill>
                <a:schemeClr val="tx1"/>
              </a:solidFill>
              <a:latin typeface="HY울릉도M" pitchFamily="18" charset="-127"/>
              <a:ea typeface="HY울릉도M" pitchFamily="18" charset="-127"/>
            </a:endParaRPr>
          </a:p>
          <a:p>
            <a:pPr algn="ctr">
              <a:defRPr/>
            </a:pPr>
            <a:r>
              <a:rPr lang="ko-KR" altLang="en-US" sz="500" dirty="0" err="1" smtClean="0">
                <a:solidFill>
                  <a:schemeClr val="tx1"/>
                </a:solidFill>
                <a:latin typeface="HY울릉도M" pitchFamily="18" charset="-127"/>
                <a:ea typeface="HY울릉도M" pitchFamily="18" charset="-127"/>
              </a:rPr>
              <a:t>국민의힘</a:t>
            </a:r>
            <a:endParaRPr lang="en-US" altLang="ko-KR" sz="500" dirty="0" smtClean="0">
              <a:solidFill>
                <a:schemeClr val="tx1"/>
              </a:solidFill>
              <a:latin typeface="HY울릉도M" pitchFamily="18" charset="-127"/>
              <a:ea typeface="HY울릉도M" pitchFamily="18" charset="-127"/>
            </a:endParaRPr>
          </a:p>
          <a:p>
            <a:pPr algn="ctr">
              <a:defRPr/>
            </a:pPr>
            <a:endParaRPr lang="ko-KR" altLang="en-US" sz="500" dirty="0">
              <a:solidFill>
                <a:schemeClr val="tx1"/>
              </a:solidFill>
              <a:latin typeface="HY울릉도M" pitchFamily="18" charset="-127"/>
              <a:ea typeface="HY울릉도M" pitchFamily="18" charset="-127"/>
            </a:endParaRPr>
          </a:p>
        </p:txBody>
      </p:sp>
      <p:pic>
        <p:nvPicPr>
          <p:cNvPr id="93" name="Picture 3" descr="C:\Users\U\Desktop\22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8765" y="6804248"/>
            <a:ext cx="1558067" cy="1839790"/>
          </a:xfrm>
          <a:prstGeom prst="rect">
            <a:avLst/>
          </a:prstGeom>
          <a:noFill/>
          <a:extLst>
            <a:ext uri="{909E8E84-426E-40DD-AFC4-6F175D3DCCD1}">
              <a14:hiddenFill xmlns:a14="http://schemas.microsoft.com/office/drawing/2010/main">
                <a:solidFill>
                  <a:srgbClr val="FFFFFF"/>
                </a:solidFill>
              </a14:hiddenFill>
            </a:ext>
          </a:extLst>
        </p:spPr>
      </p:pic>
      <p:sp>
        <p:nvSpPr>
          <p:cNvPr id="94" name="직사각형 93"/>
          <p:cNvSpPr/>
          <p:nvPr/>
        </p:nvSpPr>
        <p:spPr>
          <a:xfrm>
            <a:off x="44624" y="8566420"/>
            <a:ext cx="2205522" cy="565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000" dirty="0" smtClean="0">
                <a:solidFill>
                  <a:schemeClr val="tx1"/>
                </a:solidFill>
                <a:latin typeface="HY울릉도M" pitchFamily="18" charset="-127"/>
                <a:ea typeface="HY울릉도M" pitchFamily="18" charset="-127"/>
              </a:rPr>
              <a:t>특별강연</a:t>
            </a:r>
            <a:r>
              <a:rPr lang="en-US" altLang="ko-KR" sz="1000" dirty="0" smtClean="0">
                <a:solidFill>
                  <a:schemeClr val="tx1"/>
                </a:solidFill>
                <a:latin typeface="HY울릉도M" pitchFamily="18" charset="-127"/>
                <a:ea typeface="HY울릉도M" pitchFamily="18" charset="-127"/>
              </a:rPr>
              <a:t>(Special lecture)</a:t>
            </a:r>
            <a:r>
              <a:rPr lang="en-US" altLang="ko-KR" sz="1000" dirty="0" smtClean="0">
                <a:latin typeface="HY울릉도M" pitchFamily="18" charset="-127"/>
                <a:ea typeface="HY울릉도M" pitchFamily="18" charset="-127"/>
              </a:rPr>
              <a:t> </a:t>
            </a:r>
            <a:endParaRPr lang="en-US" altLang="ko-KR" sz="1000" dirty="0" smtClean="0">
              <a:solidFill>
                <a:schemeClr val="tx1"/>
              </a:solidFill>
              <a:latin typeface="HY울릉도M" pitchFamily="18" charset="-127"/>
              <a:ea typeface="HY울릉도M" pitchFamily="18" charset="-127"/>
            </a:endParaRPr>
          </a:p>
          <a:p>
            <a:pPr algn="ctr"/>
            <a:r>
              <a:rPr lang="ko-KR" altLang="en-US" sz="800" dirty="0" smtClean="0">
                <a:solidFill>
                  <a:schemeClr val="tx1"/>
                </a:solidFill>
                <a:latin typeface="HY울릉도M" pitchFamily="18" charset="-127"/>
                <a:ea typeface="HY울릉도M" pitchFamily="18" charset="-127"/>
              </a:rPr>
              <a:t>미국 헤리티지재단 설립자</a:t>
            </a:r>
            <a:endParaRPr lang="en-US" altLang="ko-KR" sz="800" dirty="0" smtClean="0">
              <a:solidFill>
                <a:schemeClr val="tx1"/>
              </a:solidFill>
              <a:latin typeface="HY울릉도M" pitchFamily="18" charset="-127"/>
              <a:ea typeface="HY울릉도M" pitchFamily="18" charset="-127"/>
            </a:endParaRPr>
          </a:p>
          <a:p>
            <a:pPr algn="ctr"/>
            <a:r>
              <a:rPr lang="ko-KR" altLang="en-US" sz="800" dirty="0" err="1" smtClean="0">
                <a:solidFill>
                  <a:schemeClr val="tx1"/>
                </a:solidFill>
                <a:latin typeface="HY울릉도M" pitchFamily="18" charset="-127"/>
                <a:ea typeface="HY울릉도M" pitchFamily="18" charset="-127"/>
              </a:rPr>
              <a:t>에드윈</a:t>
            </a:r>
            <a:r>
              <a:rPr lang="ko-KR" altLang="en-US" sz="800" dirty="0" smtClean="0">
                <a:solidFill>
                  <a:schemeClr val="tx1"/>
                </a:solidFill>
                <a:latin typeface="HY울릉도M" pitchFamily="18" charset="-127"/>
                <a:ea typeface="HY울릉도M" pitchFamily="18" charset="-127"/>
              </a:rPr>
              <a:t> </a:t>
            </a:r>
            <a:r>
              <a:rPr lang="ko-KR" altLang="en-US" sz="800" dirty="0" err="1" smtClean="0">
                <a:solidFill>
                  <a:schemeClr val="tx1"/>
                </a:solidFill>
                <a:latin typeface="HY울릉도M" pitchFamily="18" charset="-127"/>
                <a:ea typeface="HY울릉도M" pitchFamily="18" charset="-127"/>
              </a:rPr>
              <a:t>퓰러</a:t>
            </a:r>
            <a:r>
              <a:rPr lang="en-US" altLang="ko-KR" sz="800" dirty="0" smtClean="0">
                <a:solidFill>
                  <a:schemeClr val="tx1"/>
                </a:solidFill>
                <a:latin typeface="HY울릉도M" pitchFamily="18" charset="-127"/>
                <a:ea typeface="HY울릉도M" pitchFamily="18" charset="-127"/>
              </a:rPr>
              <a:t>(Edwin J</a:t>
            </a:r>
            <a:r>
              <a:rPr lang="en-US" altLang="ko-KR" sz="800" dirty="0">
                <a:solidFill>
                  <a:schemeClr val="tx1"/>
                </a:solidFill>
                <a:latin typeface="HY울릉도M" pitchFamily="18" charset="-127"/>
                <a:ea typeface="HY울릉도M" pitchFamily="18" charset="-127"/>
              </a:rPr>
              <a:t>. </a:t>
            </a:r>
            <a:r>
              <a:rPr lang="en-US" altLang="ko-KR" sz="800" dirty="0" err="1" smtClean="0">
                <a:solidFill>
                  <a:schemeClr val="tx1"/>
                </a:solidFill>
                <a:latin typeface="HY울릉도M" pitchFamily="18" charset="-127"/>
                <a:ea typeface="HY울릉도M" pitchFamily="18" charset="-127"/>
              </a:rPr>
              <a:t>Feulner</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p:txBody>
      </p:sp>
      <p:sp>
        <p:nvSpPr>
          <p:cNvPr id="95" name="직사각형 94"/>
          <p:cNvSpPr/>
          <p:nvPr/>
        </p:nvSpPr>
        <p:spPr>
          <a:xfrm>
            <a:off x="3060379" y="7563412"/>
            <a:ext cx="1080120" cy="363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smtClean="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경과보고</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송  기  학</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사</a:t>
            </a:r>
            <a:r>
              <a:rPr lang="en-US" altLang="ko-KR" sz="500" dirty="0" smtClean="0">
                <a:solidFill>
                  <a:schemeClr val="tx1"/>
                </a:solidFill>
                <a:latin typeface="HY울릉도M" pitchFamily="18" charset="-127"/>
                <a:ea typeface="HY울릉도M" pitchFamily="18" charset="-127"/>
              </a:rPr>
              <a:t>,</a:t>
            </a:r>
            <a:r>
              <a:rPr lang="ko-KR" altLang="en-US" sz="500" dirty="0" smtClean="0">
                <a:solidFill>
                  <a:schemeClr val="tx1"/>
                </a:solidFill>
                <a:latin typeface="HY울릉도M" pitchFamily="18" charset="-127"/>
                <a:ea typeface="HY울릉도M" pitchFamily="18" charset="-127"/>
              </a:rPr>
              <a:t>우리민족교류협회</a:t>
            </a:r>
            <a:endParaRPr lang="en-US" altLang="ko-KR" sz="5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이사장</a:t>
            </a:r>
            <a:endParaRPr lang="en-US" altLang="ko-KR" sz="500" dirty="0" smtClean="0">
              <a:solidFill>
                <a:schemeClr val="tx1"/>
              </a:solidFill>
              <a:latin typeface="HY울릉도M" pitchFamily="18" charset="-127"/>
              <a:ea typeface="HY울릉도M" pitchFamily="18" charset="-127"/>
            </a:endParaRPr>
          </a:p>
          <a:p>
            <a:pPr algn="ctr">
              <a:defRPr/>
            </a:pPr>
            <a:endParaRPr lang="en-US" altLang="ko-KR" sz="500" dirty="0" smtClean="0">
              <a:solidFill>
                <a:schemeClr val="tx1"/>
              </a:solidFill>
              <a:latin typeface="HY울릉도M" pitchFamily="18" charset="-127"/>
              <a:ea typeface="HY울릉도M" pitchFamily="18" charset="-127"/>
            </a:endParaRPr>
          </a:p>
          <a:p>
            <a:pPr algn="ctr">
              <a:defRPr/>
            </a:pPr>
            <a:endParaRPr lang="ko-KR" altLang="en-US" sz="500" dirty="0" smtClean="0">
              <a:solidFill>
                <a:schemeClr val="tx1"/>
              </a:solidFill>
              <a:latin typeface="HY울릉도M" pitchFamily="18" charset="-127"/>
              <a:ea typeface="HY울릉도M" pitchFamily="18" charset="-127"/>
            </a:endParaRPr>
          </a:p>
        </p:txBody>
      </p:sp>
      <p:sp>
        <p:nvSpPr>
          <p:cNvPr id="96" name="직사각형 95">
            <a:extLst>
              <a:ext uri="{FF2B5EF4-FFF2-40B4-BE49-F238E27FC236}">
                <a16:creationId xmlns="" xmlns:a16="http://schemas.microsoft.com/office/drawing/2014/main" id="{F54F236E-C327-4E7C-B3F4-A8C7DED045DD}"/>
              </a:ext>
            </a:extLst>
          </p:cNvPr>
          <p:cNvSpPr/>
          <p:nvPr/>
        </p:nvSpPr>
        <p:spPr>
          <a:xfrm>
            <a:off x="3145976" y="8638428"/>
            <a:ext cx="957900" cy="3784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a:solidFill>
                <a:schemeClr val="tx1"/>
              </a:solidFill>
              <a:latin typeface="HY울릉도M" pitchFamily="18" charset="-127"/>
              <a:ea typeface="HY울릉도M" pitchFamily="18" charset="-127"/>
            </a:endParaRPr>
          </a:p>
          <a:p>
            <a:pPr algn="ctr">
              <a:defRPr/>
            </a:pPr>
            <a:endParaRPr lang="en-US" altLang="ko-KR" sz="700" dirty="0" smtClean="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찬</a:t>
            </a:r>
            <a:r>
              <a:rPr lang="en-US" altLang="ko-KR" sz="700" dirty="0" smtClean="0">
                <a:solidFill>
                  <a:schemeClr val="tx1"/>
                </a:solidFill>
                <a:latin typeface="HY울릉도M" pitchFamily="18" charset="-127"/>
                <a:ea typeface="HY울릉도M" pitchFamily="18" charset="-127"/>
              </a:rPr>
              <a:t>  </a:t>
            </a:r>
            <a:r>
              <a:rPr lang="ko-KR" altLang="en-US" sz="700" dirty="0">
                <a:solidFill>
                  <a:schemeClr val="tx1"/>
                </a:solidFill>
                <a:latin typeface="HY울릉도M" pitchFamily="18" charset="-127"/>
                <a:ea typeface="HY울릉도M" pitchFamily="18" charset="-127"/>
              </a:rPr>
              <a:t>양</a:t>
            </a:r>
            <a:endParaRPr lang="en-US" altLang="ko-KR" sz="700" dirty="0">
              <a:solidFill>
                <a:schemeClr val="tx1"/>
              </a:solidFill>
              <a:latin typeface="HY울릉도M" pitchFamily="18" charset="-127"/>
              <a:ea typeface="HY울릉도M" pitchFamily="18" charset="-127"/>
            </a:endParaRPr>
          </a:p>
          <a:p>
            <a:pPr algn="ctr">
              <a:defRPr/>
            </a:pPr>
            <a:r>
              <a:rPr lang="en-US" altLang="ko-KR" sz="700" dirty="0">
                <a:solidFill>
                  <a:schemeClr val="tx1"/>
                </a:solidFill>
                <a:latin typeface="HY울릉도M" pitchFamily="18" charset="-127"/>
                <a:ea typeface="HY울릉도M" pitchFamily="18" charset="-127"/>
              </a:rPr>
              <a:t>Sop. </a:t>
            </a:r>
            <a:r>
              <a:rPr lang="ko-KR" altLang="en-US" sz="700" dirty="0">
                <a:solidFill>
                  <a:schemeClr val="tx1"/>
                </a:solidFill>
                <a:latin typeface="HY울릉도M" pitchFamily="18" charset="-127"/>
                <a:ea typeface="HY울릉도M" pitchFamily="18" charset="-127"/>
              </a:rPr>
              <a:t>박남연</a:t>
            </a:r>
            <a:endParaRPr lang="en-US" altLang="ko-KR" sz="700" dirty="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우리민족교류협회 </a:t>
            </a:r>
            <a:endParaRPr lang="en-US" altLang="ko-KR" sz="5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홍보대사</a:t>
            </a:r>
            <a:endParaRPr lang="en-US" altLang="ko-KR" sz="500" dirty="0" smtClean="0">
              <a:solidFill>
                <a:schemeClr val="tx1"/>
              </a:solidFill>
              <a:latin typeface="HY울릉도M" pitchFamily="18" charset="-127"/>
              <a:ea typeface="HY울릉도M" pitchFamily="18" charset="-127"/>
            </a:endParaRPr>
          </a:p>
          <a:p>
            <a:pPr algn="ctr">
              <a:defRPr/>
            </a:pPr>
            <a:endParaRPr lang="en-US" altLang="ko-KR" sz="500" dirty="0">
              <a:solidFill>
                <a:schemeClr val="tx1"/>
              </a:solidFill>
              <a:latin typeface="HY울릉도M" pitchFamily="18" charset="-127"/>
              <a:ea typeface="HY울릉도M" pitchFamily="18" charset="-127"/>
            </a:endParaRPr>
          </a:p>
          <a:p>
            <a:pPr algn="ctr">
              <a:defRPr/>
            </a:pPr>
            <a:endParaRPr lang="ko-KR" altLang="en-US" sz="700" dirty="0">
              <a:solidFill>
                <a:schemeClr val="tx1"/>
              </a:solidFill>
              <a:latin typeface="HY울릉도M" pitchFamily="18" charset="-127"/>
              <a:ea typeface="HY울릉도M" pitchFamily="18" charset="-127"/>
            </a:endParaRPr>
          </a:p>
        </p:txBody>
      </p:sp>
      <p:pic>
        <p:nvPicPr>
          <p:cNvPr id="97" name="Picture 7" descr="C:\Users\U\Desktop\00.PNG">
            <a:extLst>
              <a:ext uri="{FF2B5EF4-FFF2-40B4-BE49-F238E27FC236}">
                <a16:creationId xmlns="" xmlns:a16="http://schemas.microsoft.com/office/drawing/2014/main" id="{4A686AC8-8304-4BAE-B1A3-3C3C9D13D965}"/>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8932" t="4386" r="9720" b="15069"/>
          <a:stretch/>
        </p:blipFill>
        <p:spPr bwMode="auto">
          <a:xfrm>
            <a:off x="3956413" y="7956081"/>
            <a:ext cx="621883" cy="682347"/>
          </a:xfrm>
          <a:prstGeom prst="rect">
            <a:avLst/>
          </a:prstGeom>
          <a:noFill/>
          <a:extLst>
            <a:ext uri="{909E8E84-426E-40DD-AFC4-6F175D3DCCD1}">
              <a14:hiddenFill xmlns:a14="http://schemas.microsoft.com/office/drawing/2010/main">
                <a:solidFill>
                  <a:srgbClr val="FFFFFF"/>
                </a:solidFill>
              </a14:hiddenFill>
            </a:ext>
          </a:extLst>
        </p:spPr>
      </p:pic>
      <p:sp>
        <p:nvSpPr>
          <p:cNvPr id="98" name="직사각형 97">
            <a:extLst>
              <a:ext uri="{FF2B5EF4-FFF2-40B4-BE49-F238E27FC236}">
                <a16:creationId xmlns="" xmlns:a16="http://schemas.microsoft.com/office/drawing/2014/main" id="{CE64BD14-D142-43B9-B5B6-FE1F85481B35}"/>
              </a:ext>
            </a:extLst>
          </p:cNvPr>
          <p:cNvSpPr/>
          <p:nvPr/>
        </p:nvSpPr>
        <p:spPr>
          <a:xfrm>
            <a:off x="4472467" y="8638428"/>
            <a:ext cx="864096" cy="407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a:solidFill>
                <a:schemeClr val="tx1"/>
              </a:solidFill>
              <a:latin typeface="HY울릉도M" pitchFamily="18" charset="-127"/>
              <a:ea typeface="HY울릉도M" pitchFamily="18" charset="-127"/>
            </a:endParaRPr>
          </a:p>
          <a:p>
            <a:pPr algn="ctr">
              <a:defRPr/>
            </a:pPr>
            <a:r>
              <a:rPr lang="ko-KR" altLang="en-US" sz="700" dirty="0">
                <a:solidFill>
                  <a:schemeClr val="tx1"/>
                </a:solidFill>
                <a:latin typeface="HY울릉도M" pitchFamily="18" charset="-127"/>
                <a:ea typeface="HY울릉도M" pitchFamily="18" charset="-127"/>
              </a:rPr>
              <a:t>찬  양</a:t>
            </a:r>
            <a:endParaRPr lang="en-US" altLang="ko-KR" sz="700" dirty="0">
              <a:solidFill>
                <a:schemeClr val="tx1"/>
              </a:solidFill>
              <a:latin typeface="HY울릉도M" pitchFamily="18" charset="-127"/>
              <a:ea typeface="HY울릉도M" pitchFamily="18" charset="-127"/>
            </a:endParaRPr>
          </a:p>
          <a:p>
            <a:pPr algn="ctr">
              <a:defRPr/>
            </a:pPr>
            <a:r>
              <a:rPr lang="en-US" altLang="ko-KR" sz="700" dirty="0">
                <a:solidFill>
                  <a:schemeClr val="tx1"/>
                </a:solidFill>
                <a:latin typeface="HY울릉도M" pitchFamily="18" charset="-127"/>
                <a:ea typeface="HY울릉도M" pitchFamily="18" charset="-127"/>
              </a:rPr>
              <a:t>Ten. </a:t>
            </a:r>
            <a:r>
              <a:rPr lang="ko-KR" altLang="en-US" sz="700" dirty="0" smtClean="0">
                <a:solidFill>
                  <a:schemeClr val="tx1"/>
                </a:solidFill>
                <a:latin typeface="HY울릉도M" pitchFamily="18" charset="-127"/>
                <a:ea typeface="HY울릉도M" pitchFamily="18" charset="-127"/>
              </a:rPr>
              <a:t>이승묵</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우리민족교류협회 </a:t>
            </a:r>
            <a:endParaRPr lang="en-US" altLang="ko-KR" sz="500" dirty="0">
              <a:solidFill>
                <a:schemeClr val="tx1"/>
              </a:solidFill>
              <a:latin typeface="HY울릉도M" pitchFamily="18" charset="-127"/>
              <a:ea typeface="HY울릉도M" pitchFamily="18" charset="-127"/>
            </a:endParaRPr>
          </a:p>
          <a:p>
            <a:pPr algn="ctr">
              <a:defRPr/>
            </a:pPr>
            <a:r>
              <a:rPr lang="ko-KR" altLang="en-US" sz="500" dirty="0">
                <a:solidFill>
                  <a:schemeClr val="tx1"/>
                </a:solidFill>
                <a:latin typeface="HY울릉도M" pitchFamily="18" charset="-127"/>
                <a:ea typeface="HY울릉도M" pitchFamily="18" charset="-127"/>
              </a:rPr>
              <a:t>홍보대사</a:t>
            </a:r>
            <a:endParaRPr lang="en-US" altLang="ko-KR" sz="500" dirty="0">
              <a:solidFill>
                <a:schemeClr val="tx1"/>
              </a:solidFill>
              <a:latin typeface="HY울릉도M" pitchFamily="18" charset="-127"/>
              <a:ea typeface="HY울릉도M" pitchFamily="18" charset="-127"/>
            </a:endParaRPr>
          </a:p>
          <a:p>
            <a:pPr algn="ctr">
              <a:defRPr/>
            </a:pPr>
            <a:endParaRPr lang="ko-KR" altLang="en-US" sz="700" dirty="0">
              <a:solidFill>
                <a:schemeClr val="tx1"/>
              </a:solidFill>
              <a:latin typeface="HY울릉도M" pitchFamily="18" charset="-127"/>
              <a:ea typeface="HY울릉도M" pitchFamily="18" charset="-127"/>
            </a:endParaRPr>
          </a:p>
        </p:txBody>
      </p:sp>
      <p:sp>
        <p:nvSpPr>
          <p:cNvPr id="99" name="직사각형 98">
            <a:extLst>
              <a:ext uri="{FF2B5EF4-FFF2-40B4-BE49-F238E27FC236}">
                <a16:creationId xmlns="" xmlns:a16="http://schemas.microsoft.com/office/drawing/2014/main" id="{E3924FE8-DD6B-4183-9653-693B2EAF1449}"/>
              </a:ext>
            </a:extLst>
          </p:cNvPr>
          <p:cNvSpPr/>
          <p:nvPr/>
        </p:nvSpPr>
        <p:spPr>
          <a:xfrm>
            <a:off x="3752387" y="8638428"/>
            <a:ext cx="1008112" cy="407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a:solidFill>
                <a:schemeClr val="tx1"/>
              </a:solidFill>
              <a:latin typeface="HY울릉도M" pitchFamily="18" charset="-127"/>
              <a:ea typeface="HY울릉도M" pitchFamily="18" charset="-127"/>
            </a:endParaRPr>
          </a:p>
          <a:p>
            <a:pPr algn="ctr">
              <a:defRPr/>
            </a:pPr>
            <a:r>
              <a:rPr lang="ko-KR" altLang="en-US" sz="700" dirty="0">
                <a:solidFill>
                  <a:schemeClr val="tx1"/>
                </a:solidFill>
                <a:latin typeface="HY울릉도M" pitchFamily="18" charset="-127"/>
                <a:ea typeface="HY울릉도M" pitchFamily="18" charset="-127"/>
              </a:rPr>
              <a:t>찬  양</a:t>
            </a:r>
            <a:endParaRPr lang="en-US" altLang="ko-KR" sz="700" dirty="0">
              <a:solidFill>
                <a:schemeClr val="tx1"/>
              </a:solidFill>
              <a:latin typeface="HY울릉도M" pitchFamily="18" charset="-127"/>
              <a:ea typeface="HY울릉도M" pitchFamily="18" charset="-127"/>
            </a:endParaRPr>
          </a:p>
          <a:p>
            <a:pPr algn="ctr">
              <a:defRPr/>
            </a:pPr>
            <a:r>
              <a:rPr lang="en-US" altLang="ko-KR" sz="700" dirty="0">
                <a:solidFill>
                  <a:schemeClr val="tx1"/>
                </a:solidFill>
                <a:latin typeface="HY울릉도M" pitchFamily="18" charset="-127"/>
                <a:ea typeface="HY울릉도M" pitchFamily="18" charset="-127"/>
              </a:rPr>
              <a:t>Sop. </a:t>
            </a:r>
            <a:r>
              <a:rPr lang="ko-KR" altLang="en-US" sz="700" dirty="0">
                <a:solidFill>
                  <a:schemeClr val="tx1"/>
                </a:solidFill>
                <a:latin typeface="HY울릉도M" pitchFamily="18" charset="-127"/>
                <a:ea typeface="HY울릉도M" pitchFamily="18" charset="-127"/>
              </a:rPr>
              <a:t>조현애</a:t>
            </a:r>
            <a:endParaRPr lang="en-US" altLang="ko-KR" sz="700" dirty="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우리민족교류협회 </a:t>
            </a:r>
            <a:endParaRPr lang="en-US" altLang="ko-KR" sz="500" dirty="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홍보대사</a:t>
            </a:r>
            <a:endParaRPr lang="en-US" altLang="ko-KR" sz="500" dirty="0" smtClean="0">
              <a:solidFill>
                <a:schemeClr val="tx1"/>
              </a:solidFill>
              <a:latin typeface="HY울릉도M" pitchFamily="18" charset="-127"/>
              <a:ea typeface="HY울릉도M" pitchFamily="18" charset="-127"/>
            </a:endParaRPr>
          </a:p>
          <a:p>
            <a:pPr algn="ctr">
              <a:defRPr/>
            </a:pPr>
            <a:endParaRPr lang="en-US" altLang="ko-KR" sz="600" dirty="0">
              <a:solidFill>
                <a:schemeClr val="tx1"/>
              </a:solidFill>
              <a:latin typeface="HY울릉도M" pitchFamily="18" charset="-127"/>
              <a:ea typeface="HY울릉도M" pitchFamily="18" charset="-127"/>
            </a:endParaRPr>
          </a:p>
        </p:txBody>
      </p:sp>
      <p:pic>
        <p:nvPicPr>
          <p:cNvPr id="100" name="Picture 2" descr="C:\Users\U\Desktop\사본 -temp_1636088801346.-962225653.jpg">
            <a:extLst>
              <a:ext uri="{FF2B5EF4-FFF2-40B4-BE49-F238E27FC236}">
                <a16:creationId xmlns="" xmlns:a16="http://schemas.microsoft.com/office/drawing/2014/main" id="{F7B7B9A4-7975-4710-8DD8-BE54E4AEFF92}"/>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 t="1" r="2744" b="8481"/>
          <a:stretch/>
        </p:blipFill>
        <p:spPr bwMode="auto">
          <a:xfrm>
            <a:off x="4607645" y="7956083"/>
            <a:ext cx="621883" cy="68234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3" descr="C:\Users\U\Desktop\사본 -temp_1636025944244.385995438.jpg">
            <a:extLst>
              <a:ext uri="{FF2B5EF4-FFF2-40B4-BE49-F238E27FC236}">
                <a16:creationId xmlns="" xmlns:a16="http://schemas.microsoft.com/office/drawing/2014/main" id="{FE092C4C-55D1-4976-8A35-536B3DE536F0}"/>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744" t="4828" r="-1" b="30822"/>
          <a:stretch/>
        </p:blipFill>
        <p:spPr bwMode="auto">
          <a:xfrm>
            <a:off x="3301935" y="7960034"/>
            <a:ext cx="621883" cy="678394"/>
          </a:xfrm>
          <a:prstGeom prst="rect">
            <a:avLst/>
          </a:prstGeom>
          <a:noFill/>
          <a:extLst>
            <a:ext uri="{909E8E84-426E-40DD-AFC4-6F175D3DCCD1}">
              <a14:hiddenFill xmlns:a14="http://schemas.microsoft.com/office/drawing/2010/main">
                <a:solidFill>
                  <a:srgbClr val="FFFFFF"/>
                </a:solidFill>
              </a14:hiddenFill>
            </a:ext>
          </a:extLst>
        </p:spPr>
      </p:pic>
      <p:sp>
        <p:nvSpPr>
          <p:cNvPr id="102" name="직사각형 101">
            <a:extLst>
              <a:ext uri="{FF2B5EF4-FFF2-40B4-BE49-F238E27FC236}">
                <a16:creationId xmlns:a16="http://schemas.microsoft.com/office/drawing/2014/main" xmlns="" id="{CE64BD14-D142-43B9-B5B6-FE1F85481B35}"/>
              </a:ext>
            </a:extLst>
          </p:cNvPr>
          <p:cNvSpPr/>
          <p:nvPr/>
        </p:nvSpPr>
        <p:spPr>
          <a:xfrm>
            <a:off x="2492896" y="8638428"/>
            <a:ext cx="929668" cy="410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a:solidFill>
                <a:schemeClr val="tx1"/>
              </a:solidFill>
              <a:latin typeface="HY울릉도M" pitchFamily="18" charset="-127"/>
              <a:ea typeface="HY울릉도M" pitchFamily="18" charset="-127"/>
            </a:endParaRPr>
          </a:p>
          <a:p>
            <a:pPr algn="ctr">
              <a:defRPr/>
            </a:pPr>
            <a:r>
              <a:rPr lang="ko-KR" altLang="en-US" sz="700" dirty="0" err="1" smtClean="0">
                <a:solidFill>
                  <a:schemeClr val="tx1"/>
                </a:solidFill>
                <a:latin typeface="HY울릉도M" pitchFamily="18" charset="-127"/>
                <a:ea typeface="HY울릉도M" pitchFamily="18" charset="-127"/>
              </a:rPr>
              <a:t>특</a:t>
            </a:r>
            <a:r>
              <a:rPr lang="en-US" altLang="ko-KR" sz="700" dirty="0" smtClean="0">
                <a:solidFill>
                  <a:schemeClr val="tx1"/>
                </a:solidFill>
                <a:latin typeface="HY울릉도M" pitchFamily="18" charset="-127"/>
                <a:ea typeface="HY울릉도M" pitchFamily="18" charset="-127"/>
              </a:rPr>
              <a:t>  </a:t>
            </a:r>
            <a:r>
              <a:rPr lang="ko-KR" altLang="en-US" sz="700" dirty="0" smtClean="0">
                <a:solidFill>
                  <a:schemeClr val="tx1"/>
                </a:solidFill>
                <a:latin typeface="HY울릉도M" pitchFamily="18" charset="-127"/>
                <a:ea typeface="HY울릉도M" pitchFamily="18" charset="-127"/>
              </a:rPr>
              <a:t>송</a:t>
            </a:r>
            <a:endParaRPr lang="en-US" altLang="ko-KR" sz="700" dirty="0">
              <a:solidFill>
                <a:schemeClr val="tx1"/>
              </a:solidFill>
              <a:latin typeface="HY울릉도M" pitchFamily="18" charset="-127"/>
              <a:ea typeface="HY울릉도M" pitchFamily="18" charset="-127"/>
            </a:endParaRPr>
          </a:p>
          <a:p>
            <a:pPr algn="ctr">
              <a:defRPr/>
            </a:pPr>
            <a:r>
              <a:rPr lang="en-US" altLang="ko-KR" sz="700" dirty="0" smtClean="0">
                <a:solidFill>
                  <a:schemeClr val="tx1"/>
                </a:solidFill>
                <a:latin typeface="HY울릉도M" pitchFamily="18" charset="-127"/>
                <a:ea typeface="HY울릉도M" pitchFamily="18" charset="-127"/>
              </a:rPr>
              <a:t>Bar. </a:t>
            </a:r>
            <a:r>
              <a:rPr lang="ko-KR" altLang="en-US" sz="700" dirty="0" smtClean="0">
                <a:solidFill>
                  <a:schemeClr val="tx1"/>
                </a:solidFill>
                <a:latin typeface="HY울릉도M" pitchFamily="18" charset="-127"/>
                <a:ea typeface="HY울릉도M" pitchFamily="18" charset="-127"/>
              </a:rPr>
              <a:t>고성진</a:t>
            </a:r>
            <a:r>
              <a:rPr lang="en-US" altLang="ko-KR" sz="700" dirty="0" smtClean="0">
                <a:solidFill>
                  <a:schemeClr val="tx1"/>
                </a:solidFill>
                <a:latin typeface="HY울릉도M" pitchFamily="18" charset="-127"/>
                <a:ea typeface="HY울릉도M" pitchFamily="18" charset="-127"/>
              </a:rPr>
              <a:t> </a:t>
            </a:r>
          </a:p>
          <a:p>
            <a:pPr algn="ctr">
              <a:defRPr/>
            </a:pPr>
            <a:r>
              <a:rPr lang="ko-KR" altLang="en-US" sz="500" dirty="0" smtClean="0">
                <a:solidFill>
                  <a:schemeClr val="tx1"/>
                </a:solidFill>
                <a:latin typeface="HY울릉도M" pitchFamily="18" charset="-127"/>
                <a:ea typeface="HY울릉도M" pitchFamily="18" charset="-127"/>
              </a:rPr>
              <a:t>우리민족교류협회 </a:t>
            </a:r>
            <a:endParaRPr lang="en-US" altLang="ko-KR" sz="500" dirty="0">
              <a:solidFill>
                <a:schemeClr val="tx1"/>
              </a:solidFill>
              <a:latin typeface="HY울릉도M" pitchFamily="18" charset="-127"/>
              <a:ea typeface="HY울릉도M" pitchFamily="18" charset="-127"/>
            </a:endParaRPr>
          </a:p>
          <a:p>
            <a:pPr algn="ctr">
              <a:defRPr/>
            </a:pPr>
            <a:r>
              <a:rPr lang="ko-KR" altLang="en-US" sz="500" dirty="0">
                <a:solidFill>
                  <a:schemeClr val="tx1"/>
                </a:solidFill>
                <a:latin typeface="HY울릉도M" pitchFamily="18" charset="-127"/>
                <a:ea typeface="HY울릉도M" pitchFamily="18" charset="-127"/>
              </a:rPr>
              <a:t>홍보대사</a:t>
            </a:r>
            <a:endParaRPr lang="en-US" altLang="ko-KR" sz="500" dirty="0">
              <a:solidFill>
                <a:schemeClr val="tx1"/>
              </a:solidFill>
              <a:latin typeface="HY울릉도M" pitchFamily="18" charset="-127"/>
              <a:ea typeface="HY울릉도M" pitchFamily="18" charset="-127"/>
            </a:endParaRPr>
          </a:p>
          <a:p>
            <a:pPr algn="ctr">
              <a:defRPr/>
            </a:pPr>
            <a:endParaRPr lang="ko-KR" altLang="en-US" sz="700" dirty="0">
              <a:solidFill>
                <a:schemeClr val="tx1"/>
              </a:solidFill>
              <a:latin typeface="HY울릉도M" pitchFamily="18" charset="-127"/>
              <a:ea typeface="HY울릉도M" pitchFamily="18" charset="-127"/>
            </a:endParaRPr>
          </a:p>
        </p:txBody>
      </p:sp>
      <p:pic>
        <p:nvPicPr>
          <p:cNvPr id="103" name="Picture 6" descr="https://t1.daumcdn.net/cfile/cafe/9999F34F5CA1A70227"/>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1516" t="1087" r="39333" b="38403"/>
          <a:stretch/>
        </p:blipFill>
        <p:spPr bwMode="auto">
          <a:xfrm>
            <a:off x="2655051" y="7956081"/>
            <a:ext cx="615422" cy="687957"/>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3" descr="C:\Users\U\Desktop\캡처.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752" r="3790" b="10393"/>
          <a:stretch/>
        </p:blipFill>
        <p:spPr bwMode="auto">
          <a:xfrm>
            <a:off x="1988840" y="7960033"/>
            <a:ext cx="632835" cy="682231"/>
          </a:xfrm>
          <a:prstGeom prst="rect">
            <a:avLst/>
          </a:prstGeom>
          <a:noFill/>
          <a:extLst>
            <a:ext uri="{909E8E84-426E-40DD-AFC4-6F175D3DCCD1}">
              <a14:hiddenFill xmlns:a14="http://schemas.microsoft.com/office/drawing/2010/main">
                <a:solidFill>
                  <a:srgbClr val="FFFFFF"/>
                </a:solidFill>
              </a14:hiddenFill>
            </a:ext>
          </a:extLst>
        </p:spPr>
      </p:pic>
      <p:sp>
        <p:nvSpPr>
          <p:cNvPr id="105" name="직사각형 104"/>
          <p:cNvSpPr/>
          <p:nvPr/>
        </p:nvSpPr>
        <p:spPr>
          <a:xfrm>
            <a:off x="5761617" y="7532168"/>
            <a:ext cx="970762" cy="391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6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축  </a:t>
            </a:r>
            <a:r>
              <a:rPr lang="ko-KR" altLang="en-US" sz="700" dirty="0">
                <a:solidFill>
                  <a:schemeClr val="tx1"/>
                </a:solidFill>
                <a:latin typeface="HY울릉도M" pitchFamily="18" charset="-127"/>
                <a:ea typeface="HY울릉도M" pitchFamily="18" charset="-127"/>
              </a:rPr>
              <a:t>사</a:t>
            </a:r>
            <a:endParaRPr lang="en-US" altLang="ko-KR" sz="700" dirty="0">
              <a:solidFill>
                <a:schemeClr val="tx1"/>
              </a:solidFill>
              <a:latin typeface="HY울릉도M" pitchFamily="18" charset="-127"/>
              <a:ea typeface="HY울릉도M" pitchFamily="18" charset="-127"/>
            </a:endParaRPr>
          </a:p>
          <a:p>
            <a:pPr algn="ctr">
              <a:defRPr/>
            </a:pPr>
            <a:r>
              <a:rPr lang="ko-KR" altLang="en-US" sz="700" dirty="0">
                <a:solidFill>
                  <a:schemeClr val="tx1"/>
                </a:solidFill>
                <a:latin typeface="HY울릉도M" pitchFamily="18" charset="-127"/>
                <a:ea typeface="HY울릉도M" pitchFamily="18" charset="-127"/>
              </a:rPr>
              <a:t>박  광  온 </a:t>
            </a:r>
            <a:endParaRPr lang="en-US" altLang="ko-KR" sz="700" dirty="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전</a:t>
            </a:r>
            <a:r>
              <a:rPr lang="en-US" altLang="ko-KR" sz="500" dirty="0" smtClean="0">
                <a:solidFill>
                  <a:schemeClr val="tx1"/>
                </a:solidFill>
                <a:latin typeface="HY울릉도M" pitchFamily="18" charset="-127"/>
                <a:ea typeface="HY울릉도M" pitchFamily="18" charset="-127"/>
              </a:rPr>
              <a:t>, </a:t>
            </a:r>
            <a:r>
              <a:rPr lang="ko-KR" altLang="en-US" sz="500" dirty="0" smtClean="0">
                <a:solidFill>
                  <a:schemeClr val="tx1"/>
                </a:solidFill>
                <a:latin typeface="HY울릉도M" pitchFamily="18" charset="-127"/>
                <a:ea typeface="HY울릉도M" pitchFamily="18" charset="-127"/>
              </a:rPr>
              <a:t>국회법사위원장</a:t>
            </a:r>
            <a:endParaRPr lang="en-US" altLang="ko-KR" sz="500" dirty="0" smtClean="0">
              <a:solidFill>
                <a:schemeClr val="tx1"/>
              </a:solidFill>
              <a:latin typeface="HY울릉도M" pitchFamily="18" charset="-127"/>
              <a:ea typeface="HY울릉도M" pitchFamily="18" charset="-127"/>
            </a:endParaRPr>
          </a:p>
          <a:p>
            <a:pPr algn="ctr">
              <a:defRPr/>
            </a:pPr>
            <a:r>
              <a:rPr lang="ko-KR" altLang="en-US" sz="500" dirty="0" err="1" smtClean="0">
                <a:solidFill>
                  <a:schemeClr val="tx1"/>
                </a:solidFill>
                <a:latin typeface="HY울릉도M" pitchFamily="18" charset="-127"/>
                <a:ea typeface="HY울릉도M" pitchFamily="18" charset="-127"/>
              </a:rPr>
              <a:t>더불어민주당</a:t>
            </a:r>
            <a:endParaRPr lang="en-US" altLang="ko-KR" sz="500" dirty="0">
              <a:solidFill>
                <a:schemeClr val="tx1"/>
              </a:solidFill>
              <a:latin typeface="HY울릉도M" pitchFamily="18" charset="-127"/>
              <a:ea typeface="HY울릉도M" pitchFamily="18" charset="-127"/>
            </a:endParaRPr>
          </a:p>
          <a:p>
            <a:pPr algn="ctr">
              <a:defRPr/>
            </a:pPr>
            <a:endParaRPr lang="ko-KR" altLang="en-US" sz="600" dirty="0">
              <a:solidFill>
                <a:schemeClr val="tx1"/>
              </a:solidFill>
              <a:latin typeface="HY울릉도M" pitchFamily="18" charset="-127"/>
              <a:ea typeface="HY울릉도M" pitchFamily="18" charset="-127"/>
            </a:endParaRPr>
          </a:p>
        </p:txBody>
      </p:sp>
      <p:pic>
        <p:nvPicPr>
          <p:cNvPr id="107" name="Picture 5" descr="정봉대 01098150691.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419" t="7099" r="1724" b="14105"/>
          <a:stretch/>
        </p:blipFill>
        <p:spPr bwMode="auto">
          <a:xfrm>
            <a:off x="5244044" y="7960034"/>
            <a:ext cx="625419" cy="67839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8" descr="F:\백업\사진자료\홍정선 목사님.JPG">
            <a:extLst>
              <a:ext uri="{FF2B5EF4-FFF2-40B4-BE49-F238E27FC236}">
                <a16:creationId xmlns="" xmlns:a16="http://schemas.microsoft.com/office/drawing/2014/main" id="{F7AC5027-A679-4A52-AB1D-D06B923505D8}"/>
              </a:ext>
            </a:extLst>
          </p:cNvPr>
          <p:cNvPicPr>
            <a:picLocks noChangeAspect="1" noChangeArrowheads="1"/>
          </p:cNvPicPr>
          <p:nvPr/>
        </p:nvPicPr>
        <p:blipFill rotWithShape="1">
          <a:blip r:embed="rId22"/>
          <a:srcRect l="13440" t="4076" r="10895" b="30584"/>
          <a:stretch/>
        </p:blipFill>
        <p:spPr bwMode="auto">
          <a:xfrm>
            <a:off x="5893266" y="7956080"/>
            <a:ext cx="624223" cy="6879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직사각형 109">
            <a:extLst>
              <a:ext uri="{FF2B5EF4-FFF2-40B4-BE49-F238E27FC236}">
                <a16:creationId xmlns="" xmlns:a16="http://schemas.microsoft.com/office/drawing/2014/main" id="{FD668722-16CB-4058-8A42-C9364D62D0E5}"/>
              </a:ext>
            </a:extLst>
          </p:cNvPr>
          <p:cNvSpPr/>
          <p:nvPr/>
        </p:nvSpPr>
        <p:spPr>
          <a:xfrm>
            <a:off x="6302059" y="4336688"/>
            <a:ext cx="360040" cy="40801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bg1"/>
              </a:solidFill>
              <a:effectLst>
                <a:glow rad="101600">
                  <a:schemeClr val="tx1">
                    <a:alpha val="40000"/>
                  </a:schemeClr>
                </a:glow>
              </a:effectLst>
            </a:endParaRPr>
          </a:p>
        </p:txBody>
      </p:sp>
      <p:sp>
        <p:nvSpPr>
          <p:cNvPr id="111" name="직사각형 110"/>
          <p:cNvSpPr/>
          <p:nvPr/>
        </p:nvSpPr>
        <p:spPr>
          <a:xfrm>
            <a:off x="5013176" y="8644038"/>
            <a:ext cx="1080120" cy="426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smtClean="0">
              <a:solidFill>
                <a:schemeClr val="tx1"/>
              </a:solidFill>
              <a:latin typeface="HY울릉도M" pitchFamily="18" charset="-127"/>
              <a:ea typeface="HY울릉도M" pitchFamily="18" charset="-127"/>
            </a:endParaRPr>
          </a:p>
          <a:p>
            <a:pPr algn="ctr">
              <a:defRPr/>
            </a:pPr>
            <a:endParaRPr lang="en-US" altLang="ko-KR" sz="650" dirty="0" smtClean="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의</a:t>
            </a:r>
            <a:r>
              <a:rPr lang="en-US" altLang="ko-KR" sz="700" dirty="0">
                <a:solidFill>
                  <a:schemeClr val="tx1"/>
                </a:solidFill>
                <a:latin typeface="HY울릉도M" pitchFamily="18" charset="-127"/>
                <a:ea typeface="HY울릉도M" pitchFamily="18" charset="-127"/>
              </a:rPr>
              <a:t> </a:t>
            </a:r>
            <a:r>
              <a:rPr lang="en-US" altLang="ko-KR" sz="700" dirty="0" smtClean="0">
                <a:solidFill>
                  <a:schemeClr val="tx1"/>
                </a:solidFill>
                <a:latin typeface="HY울릉도M" pitchFamily="18" charset="-127"/>
                <a:ea typeface="HY울릉도M" pitchFamily="18" charset="-127"/>
              </a:rPr>
              <a:t> </a:t>
            </a:r>
            <a:r>
              <a:rPr lang="ko-KR" altLang="en-US" sz="700" dirty="0" smtClean="0">
                <a:solidFill>
                  <a:schemeClr val="tx1"/>
                </a:solidFill>
                <a:latin typeface="HY울릉도M" pitchFamily="18" charset="-127"/>
                <a:ea typeface="HY울릉도M" pitchFamily="18" charset="-127"/>
              </a:rPr>
              <a:t>전</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정  봉  대</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한미종교지원협력관</a:t>
            </a:r>
            <a:endParaRPr lang="en-US" altLang="ko-KR" sz="700" dirty="0" smtClean="0">
              <a:solidFill>
                <a:schemeClr val="tx1"/>
              </a:solidFill>
              <a:latin typeface="HY울릉도M" pitchFamily="18" charset="-127"/>
              <a:ea typeface="HY울릉도M" pitchFamily="18" charset="-127"/>
            </a:endParaRPr>
          </a:p>
          <a:p>
            <a:pPr algn="ctr">
              <a:defRPr/>
            </a:pPr>
            <a:r>
              <a:rPr lang="en-US" altLang="ko-KR" sz="500" dirty="0" smtClean="0">
                <a:solidFill>
                  <a:schemeClr val="tx1"/>
                </a:solidFill>
                <a:latin typeface="HY울릉도M" pitchFamily="18" charset="-127"/>
                <a:ea typeface="HY울릉도M" pitchFamily="18" charset="-127"/>
              </a:rPr>
              <a:t>UNC/CFC/USFK</a:t>
            </a:r>
          </a:p>
          <a:p>
            <a:pPr algn="ctr">
              <a:defRPr/>
            </a:pPr>
            <a:endParaRPr lang="en-US" altLang="ko-KR" sz="500" dirty="0" smtClean="0">
              <a:solidFill>
                <a:schemeClr val="tx1"/>
              </a:solidFill>
              <a:latin typeface="HY울릉도M" pitchFamily="18" charset="-127"/>
              <a:ea typeface="HY울릉도M" pitchFamily="18" charset="-127"/>
            </a:endParaRPr>
          </a:p>
          <a:p>
            <a:pPr algn="ctr">
              <a:defRPr/>
            </a:pPr>
            <a:endParaRPr lang="en-US" altLang="ko-KR" sz="500" dirty="0" smtClean="0">
              <a:solidFill>
                <a:schemeClr val="tx1"/>
              </a:solidFill>
              <a:latin typeface="HY울릉도M" pitchFamily="18" charset="-127"/>
              <a:ea typeface="HY울릉도M" pitchFamily="18" charset="-127"/>
            </a:endParaRPr>
          </a:p>
          <a:p>
            <a:pPr algn="ctr">
              <a:defRPr/>
            </a:pPr>
            <a:endParaRPr lang="ko-KR" altLang="en-US" sz="500" dirty="0" smtClean="0">
              <a:solidFill>
                <a:schemeClr val="tx1"/>
              </a:solidFill>
              <a:latin typeface="HY울릉도M" pitchFamily="18" charset="-127"/>
              <a:ea typeface="HY울릉도M" pitchFamily="18" charset="-127"/>
            </a:endParaRPr>
          </a:p>
        </p:txBody>
      </p:sp>
      <p:sp>
        <p:nvSpPr>
          <p:cNvPr id="112" name="직사각형 111"/>
          <p:cNvSpPr/>
          <p:nvPr/>
        </p:nvSpPr>
        <p:spPr>
          <a:xfrm>
            <a:off x="5661248" y="8618384"/>
            <a:ext cx="1080120" cy="398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700" dirty="0" smtClean="0">
              <a:solidFill>
                <a:schemeClr val="tx1"/>
              </a:solidFill>
              <a:latin typeface="HY울릉도M" pitchFamily="18" charset="-127"/>
              <a:ea typeface="HY울릉도M" pitchFamily="18" charset="-127"/>
            </a:endParaRPr>
          </a:p>
          <a:p>
            <a:pPr algn="ctr">
              <a:defRPr/>
            </a:pPr>
            <a:endParaRPr lang="en-US" altLang="ko-KR" sz="650" dirty="0" smtClean="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진  행</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홍  정  선</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우리민족교류협회</a:t>
            </a:r>
            <a:endParaRPr lang="en-US" altLang="ko-KR" sz="500" dirty="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사업본부장</a:t>
            </a:r>
            <a:endParaRPr lang="en-US" altLang="ko-KR" sz="500" dirty="0" smtClean="0">
              <a:solidFill>
                <a:schemeClr val="tx1"/>
              </a:solidFill>
              <a:latin typeface="HY울릉도M" pitchFamily="18" charset="-127"/>
              <a:ea typeface="HY울릉도M" pitchFamily="18" charset="-127"/>
            </a:endParaRPr>
          </a:p>
          <a:p>
            <a:pPr algn="ctr">
              <a:defRPr/>
            </a:pPr>
            <a:endParaRPr lang="en-US" altLang="ko-KR" sz="500" dirty="0">
              <a:solidFill>
                <a:schemeClr val="tx1"/>
              </a:solidFill>
              <a:latin typeface="HY울릉도M" pitchFamily="18" charset="-127"/>
              <a:ea typeface="HY울릉도M" pitchFamily="18" charset="-127"/>
            </a:endParaRPr>
          </a:p>
          <a:p>
            <a:pPr algn="ctr">
              <a:defRPr/>
            </a:pPr>
            <a:endParaRPr lang="ko-KR" altLang="en-US" sz="500" dirty="0" smtClean="0">
              <a:solidFill>
                <a:schemeClr val="tx1"/>
              </a:solidFill>
              <a:latin typeface="HY울릉도M" pitchFamily="18" charset="-127"/>
              <a:ea typeface="HY울릉도M" pitchFamily="18" charset="-127"/>
            </a:endParaRPr>
          </a:p>
        </p:txBody>
      </p:sp>
      <p:pic>
        <p:nvPicPr>
          <p:cNvPr id="1026" name="Picture 2" descr="C:\Users\U\Desktop\캡처.PNG"/>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 t="927" r="1784" b="1573"/>
          <a:stretch/>
        </p:blipFill>
        <p:spPr bwMode="auto">
          <a:xfrm>
            <a:off x="4606466" y="6838228"/>
            <a:ext cx="632835" cy="691834"/>
          </a:xfrm>
          <a:prstGeom prst="rect">
            <a:avLst/>
          </a:prstGeom>
          <a:noFill/>
          <a:extLst>
            <a:ext uri="{909E8E84-426E-40DD-AFC4-6F175D3DCCD1}">
              <a14:hiddenFill xmlns:a14="http://schemas.microsoft.com/office/drawing/2010/main">
                <a:solidFill>
                  <a:srgbClr val="FFFFFF"/>
                </a:solidFill>
              </a14:hiddenFill>
            </a:ext>
          </a:extLst>
        </p:spPr>
      </p:pic>
      <p:sp>
        <p:nvSpPr>
          <p:cNvPr id="48" name="직사각형 47"/>
          <p:cNvSpPr/>
          <p:nvPr/>
        </p:nvSpPr>
        <p:spPr>
          <a:xfrm>
            <a:off x="4508394" y="7563412"/>
            <a:ext cx="835692" cy="392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ko-KR" sz="6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축  </a:t>
            </a:r>
            <a:r>
              <a:rPr lang="ko-KR" altLang="en-US" sz="700" dirty="0">
                <a:solidFill>
                  <a:schemeClr val="tx1"/>
                </a:solidFill>
                <a:latin typeface="HY울릉도M" pitchFamily="18" charset="-127"/>
                <a:ea typeface="HY울릉도M" pitchFamily="18" charset="-127"/>
              </a:rPr>
              <a:t>사</a:t>
            </a:r>
            <a:endParaRPr lang="en-US" altLang="ko-KR" sz="700" dirty="0">
              <a:solidFill>
                <a:schemeClr val="tx1"/>
              </a:solidFill>
              <a:latin typeface="HY울릉도M" pitchFamily="18" charset="-127"/>
              <a:ea typeface="HY울릉도M" pitchFamily="18" charset="-127"/>
            </a:endParaRPr>
          </a:p>
          <a:p>
            <a:pPr algn="ctr">
              <a:defRPr/>
            </a:pPr>
            <a:r>
              <a:rPr lang="ko-KR" altLang="en-US" sz="700" dirty="0" smtClean="0">
                <a:solidFill>
                  <a:schemeClr val="tx1"/>
                </a:solidFill>
                <a:latin typeface="HY울릉도M" pitchFamily="18" charset="-127"/>
                <a:ea typeface="HY울릉도M" pitchFamily="18" charset="-127"/>
              </a:rPr>
              <a:t>박  주  선</a:t>
            </a:r>
            <a:endParaRPr lang="en-US" altLang="ko-KR" sz="7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제</a:t>
            </a:r>
            <a:r>
              <a:rPr lang="en-US" altLang="ko-KR" sz="500" dirty="0" smtClean="0">
                <a:solidFill>
                  <a:schemeClr val="tx1"/>
                </a:solidFill>
                <a:latin typeface="HY울릉도M" pitchFamily="18" charset="-127"/>
                <a:ea typeface="HY울릉도M" pitchFamily="18" charset="-127"/>
              </a:rPr>
              <a:t>20</a:t>
            </a:r>
            <a:r>
              <a:rPr lang="ko-KR" altLang="en-US" sz="500" dirty="0" smtClean="0">
                <a:solidFill>
                  <a:schemeClr val="tx1"/>
                </a:solidFill>
                <a:latin typeface="HY울릉도M" pitchFamily="18" charset="-127"/>
                <a:ea typeface="HY울릉도M" pitchFamily="18" charset="-127"/>
              </a:rPr>
              <a:t>대 대통령 </a:t>
            </a:r>
            <a:endParaRPr lang="en-US" altLang="ko-KR" sz="500" dirty="0" smtClean="0">
              <a:solidFill>
                <a:schemeClr val="tx1"/>
              </a:solidFill>
              <a:latin typeface="HY울릉도M" pitchFamily="18" charset="-127"/>
              <a:ea typeface="HY울릉도M" pitchFamily="18" charset="-127"/>
            </a:endParaRPr>
          </a:p>
          <a:p>
            <a:pPr algn="ctr">
              <a:defRPr/>
            </a:pPr>
            <a:r>
              <a:rPr lang="ko-KR" altLang="en-US" sz="500" dirty="0" smtClean="0">
                <a:solidFill>
                  <a:schemeClr val="tx1"/>
                </a:solidFill>
                <a:latin typeface="HY울릉도M" pitchFamily="18" charset="-127"/>
                <a:ea typeface="HY울릉도M" pitchFamily="18" charset="-127"/>
              </a:rPr>
              <a:t>취임준비위원장</a:t>
            </a:r>
            <a:endParaRPr lang="en-US" altLang="ko-KR" sz="500" dirty="0" smtClean="0">
              <a:solidFill>
                <a:schemeClr val="tx1"/>
              </a:solidFill>
              <a:latin typeface="HY울릉도M" pitchFamily="18" charset="-127"/>
              <a:ea typeface="HY울릉도M" pitchFamily="18" charset="-127"/>
            </a:endParaRPr>
          </a:p>
          <a:p>
            <a:pPr algn="ctr">
              <a:defRPr/>
            </a:pPr>
            <a:endParaRPr lang="en-US" altLang="ko-KR" sz="500" dirty="0" smtClean="0">
              <a:solidFill>
                <a:schemeClr val="tx1"/>
              </a:solidFill>
              <a:latin typeface="HY울릉도M" pitchFamily="18" charset="-127"/>
              <a:ea typeface="HY울릉도M" pitchFamily="18" charset="-127"/>
            </a:endParaRPr>
          </a:p>
          <a:p>
            <a:pPr algn="ctr">
              <a:defRPr/>
            </a:pPr>
            <a:endParaRPr lang="ko-KR" altLang="en-US" sz="500" dirty="0">
              <a:solidFill>
                <a:schemeClr val="tx1"/>
              </a:solidFill>
              <a:latin typeface="HY울릉도M" pitchFamily="18" charset="-127"/>
              <a:ea typeface="HY울릉도M" pitchFamily="18" charset="-127"/>
            </a:endParaRPr>
          </a:p>
        </p:txBody>
      </p:sp>
    </p:spTree>
    <p:extLst>
      <p:ext uri="{BB962C8B-B14F-4D97-AF65-F5344CB8AC3E}">
        <p14:creationId xmlns:p14="http://schemas.microsoft.com/office/powerpoint/2010/main" val="3665691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Desktop\그림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686435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직사각형 4"/>
          <p:cNvSpPr/>
          <p:nvPr/>
        </p:nvSpPr>
        <p:spPr>
          <a:xfrm>
            <a:off x="481858" y="1115616"/>
            <a:ext cx="4387302" cy="27363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ko-KR" sz="950" dirty="0">
              <a:solidFill>
                <a:schemeClr val="tx1"/>
              </a:solidFill>
              <a:latin typeface="굴림" pitchFamily="50" charset="-127"/>
              <a:ea typeface="굴림" pitchFamily="50" charset="-127"/>
            </a:endParaRPr>
          </a:p>
          <a:p>
            <a:pPr algn="just"/>
            <a:endParaRPr lang="en-US" altLang="ko-KR" sz="950" dirty="0">
              <a:solidFill>
                <a:schemeClr val="tx1"/>
              </a:solidFill>
              <a:latin typeface="굴림" pitchFamily="50" charset="-127"/>
              <a:ea typeface="굴림" pitchFamily="50" charset="-127"/>
            </a:endParaRPr>
          </a:p>
          <a:p>
            <a:pPr algn="just"/>
            <a:endParaRPr lang="en-US" altLang="ko-KR" sz="950" dirty="0">
              <a:solidFill>
                <a:schemeClr val="tx1"/>
              </a:solidFill>
              <a:latin typeface="굴림" pitchFamily="50" charset="-127"/>
              <a:ea typeface="굴림" pitchFamily="50" charset="-127"/>
            </a:endParaRPr>
          </a:p>
          <a:p>
            <a:pPr algn="just"/>
            <a:endParaRPr lang="en-US" altLang="ko-KR" sz="950" dirty="0">
              <a:solidFill>
                <a:schemeClr val="tx1"/>
              </a:solidFill>
              <a:latin typeface="굴림" pitchFamily="50" charset="-127"/>
              <a:ea typeface="굴림" pitchFamily="50" charset="-127"/>
            </a:endParaRPr>
          </a:p>
          <a:p>
            <a:pPr algn="just"/>
            <a:endParaRPr lang="en-US" altLang="ko-KR" sz="950" dirty="0">
              <a:solidFill>
                <a:schemeClr val="tx1"/>
              </a:solidFill>
              <a:latin typeface="굴림" pitchFamily="50" charset="-127"/>
              <a:ea typeface="굴림" pitchFamily="50" charset="-127"/>
            </a:endParaRPr>
          </a:p>
          <a:p>
            <a:pPr algn="just"/>
            <a:endParaRPr lang="en-US" altLang="ko-KR" sz="950" dirty="0">
              <a:solidFill>
                <a:schemeClr val="tx1"/>
              </a:solidFill>
              <a:latin typeface="굴림" pitchFamily="50" charset="-127"/>
              <a:ea typeface="굴림" pitchFamily="50" charset="-127"/>
            </a:endParaRPr>
          </a:p>
          <a:p>
            <a:pPr algn="just"/>
            <a:endParaRPr lang="en-US" altLang="ko-KR" sz="950" dirty="0">
              <a:solidFill>
                <a:schemeClr val="tx1"/>
              </a:solidFill>
              <a:latin typeface="굴림" pitchFamily="50" charset="-127"/>
              <a:ea typeface="굴림" pitchFamily="50" charset="-127"/>
            </a:endParaRPr>
          </a:p>
          <a:p>
            <a:pPr algn="just"/>
            <a:endParaRPr lang="en-US" altLang="ko-KR" sz="950" dirty="0">
              <a:solidFill>
                <a:schemeClr val="tx1"/>
              </a:solidFill>
              <a:latin typeface="굴림" pitchFamily="50" charset="-127"/>
              <a:ea typeface="굴림" pitchFamily="50" charset="-127"/>
            </a:endParaRPr>
          </a:p>
          <a:p>
            <a:pPr algn="just"/>
            <a:endParaRPr lang="en-US" altLang="ko-KR" sz="950" dirty="0">
              <a:solidFill>
                <a:schemeClr val="tx1"/>
              </a:solidFill>
              <a:latin typeface="굴림" pitchFamily="50" charset="-127"/>
              <a:ea typeface="굴림" pitchFamily="50" charset="-127"/>
            </a:endParaRPr>
          </a:p>
          <a:p>
            <a:pPr algn="just"/>
            <a:endParaRPr lang="en-US" altLang="ko-KR" sz="950" dirty="0">
              <a:solidFill>
                <a:schemeClr val="tx1"/>
              </a:solidFill>
              <a:latin typeface="굴림" pitchFamily="50" charset="-127"/>
              <a:ea typeface="굴림" pitchFamily="50" charset="-127"/>
            </a:endParaRPr>
          </a:p>
          <a:p>
            <a:pPr algn="just"/>
            <a:endParaRPr lang="en-US" altLang="ko-KR" sz="950" dirty="0">
              <a:solidFill>
                <a:schemeClr val="tx1"/>
              </a:solidFill>
              <a:latin typeface="굴림" pitchFamily="50" charset="-127"/>
              <a:ea typeface="굴림" pitchFamily="50" charset="-127"/>
            </a:endParaRPr>
          </a:p>
          <a:p>
            <a:pPr algn="just"/>
            <a:r>
              <a:rPr lang="ko-KR" altLang="en-US" sz="1100" dirty="0">
                <a:solidFill>
                  <a:schemeClr val="tx1"/>
                </a:solidFill>
                <a:latin typeface="HY울릉도M" pitchFamily="18" charset="-127"/>
                <a:ea typeface="HY울릉도M" pitchFamily="18" charset="-127"/>
              </a:rPr>
              <a:t>오늘 수상자들께 수여해 드린 한반도평화메달은</a:t>
            </a:r>
            <a:r>
              <a:rPr lang="en-US" altLang="ko-KR" sz="1100" dirty="0">
                <a:solidFill>
                  <a:schemeClr val="tx1"/>
                </a:solidFill>
                <a:latin typeface="HY울릉도M" pitchFamily="18" charset="-127"/>
                <a:ea typeface="HY울릉도M" pitchFamily="18" charset="-127"/>
              </a:rPr>
              <a:t>, 6.25 </a:t>
            </a:r>
            <a:r>
              <a:rPr lang="ko-KR" altLang="en-US" sz="1100" dirty="0">
                <a:solidFill>
                  <a:schemeClr val="tx1"/>
                </a:solidFill>
                <a:latin typeface="HY울릉도M" pitchFamily="18" charset="-127"/>
                <a:ea typeface="HY울릉도M" pitchFamily="18" charset="-127"/>
              </a:rPr>
              <a:t>한국전쟁의 상징이자 한반도 분단의 현장인 </a:t>
            </a:r>
            <a:r>
              <a:rPr lang="en-US" altLang="ko-KR" sz="1100" dirty="0">
                <a:solidFill>
                  <a:schemeClr val="tx1"/>
                </a:solidFill>
                <a:latin typeface="HY울릉도M" pitchFamily="18" charset="-127"/>
                <a:ea typeface="HY울릉도M" pitchFamily="18" charset="-127"/>
              </a:rPr>
              <a:t>DMZ </a:t>
            </a:r>
            <a:r>
              <a:rPr lang="ko-KR" altLang="en-US" sz="1100" dirty="0">
                <a:solidFill>
                  <a:schemeClr val="tx1"/>
                </a:solidFill>
                <a:latin typeface="HY울릉도M" pitchFamily="18" charset="-127"/>
                <a:ea typeface="HY울릉도M" pitchFamily="18" charset="-127"/>
              </a:rPr>
              <a:t>녹슨 철조망과 </a:t>
            </a:r>
            <a:r>
              <a:rPr lang="en-US" altLang="ko-KR" sz="1100" dirty="0">
                <a:solidFill>
                  <a:schemeClr val="tx1"/>
                </a:solidFill>
                <a:latin typeface="HY울릉도M" pitchFamily="18" charset="-127"/>
                <a:ea typeface="HY울릉도M" pitchFamily="18" charset="-127"/>
              </a:rPr>
              <a:t>6.25 </a:t>
            </a:r>
            <a:r>
              <a:rPr lang="ko-KR" altLang="en-US" sz="1100" dirty="0">
                <a:solidFill>
                  <a:schemeClr val="tx1"/>
                </a:solidFill>
                <a:latin typeface="HY울릉도M" pitchFamily="18" charset="-127"/>
                <a:ea typeface="HY울릉도M" pitchFamily="18" charset="-127"/>
              </a:rPr>
              <a:t>한국전쟁 참전용사들의 넋이 깃들어 있는 전쟁 당시에 사용되어졌던 탄피 등을 녹여 제작하였다</a:t>
            </a:r>
            <a:r>
              <a:rPr lang="en-US" altLang="ko-KR" sz="1100" dirty="0">
                <a:solidFill>
                  <a:schemeClr val="tx1"/>
                </a:solidFill>
                <a:latin typeface="HY울릉도M" pitchFamily="18" charset="-127"/>
                <a:ea typeface="HY울릉도M" pitchFamily="18" charset="-127"/>
              </a:rPr>
              <a:t>. </a:t>
            </a:r>
            <a:r>
              <a:rPr lang="ko-KR" altLang="en-US" sz="1100" dirty="0">
                <a:solidFill>
                  <a:schemeClr val="tx1"/>
                </a:solidFill>
                <a:latin typeface="HY울릉도M" pitchFamily="18" charset="-127"/>
                <a:ea typeface="HY울릉도M" pitchFamily="18" charset="-127"/>
              </a:rPr>
              <a:t>메달의 목걸이는 한국전쟁 당시 남북양측 참전국과 전후 대한민국 복구사업을 지원했던 국가들의 국기를 이미지화 하여 전쟁당사자들간의 화해와 평화를 기원함과 동시에 전후 지원국들에 대한 감사의 뜻을 표현하였다</a:t>
            </a:r>
            <a:r>
              <a:rPr lang="en-US" altLang="ko-KR" sz="1100" dirty="0">
                <a:solidFill>
                  <a:schemeClr val="tx1"/>
                </a:solidFill>
                <a:latin typeface="HY울릉도M" pitchFamily="18" charset="-127"/>
                <a:ea typeface="HY울릉도M" pitchFamily="18" charset="-127"/>
              </a:rPr>
              <a:t>.</a:t>
            </a:r>
            <a:r>
              <a:rPr lang="ko-KR" altLang="en-US" sz="1100" dirty="0">
                <a:solidFill>
                  <a:schemeClr val="tx1"/>
                </a:solidFill>
                <a:latin typeface="HY울릉도M" pitchFamily="18" charset="-127"/>
                <a:ea typeface="HY울릉도M" pitchFamily="18" charset="-127"/>
              </a:rPr>
              <a:t>  </a:t>
            </a:r>
            <a:endParaRPr lang="en-US" altLang="ko-KR" sz="1100" dirty="0">
              <a:solidFill>
                <a:schemeClr val="tx1"/>
              </a:solidFill>
              <a:latin typeface="HY울릉도M" pitchFamily="18" charset="-127"/>
              <a:ea typeface="HY울릉도M" pitchFamily="18" charset="-127"/>
            </a:endParaRPr>
          </a:p>
          <a:p>
            <a:pPr algn="just"/>
            <a:endParaRPr lang="en-US" altLang="ko-KR" sz="800" dirty="0">
              <a:solidFill>
                <a:schemeClr val="tx1"/>
              </a:solidFill>
            </a:endParaRPr>
          </a:p>
          <a:p>
            <a:pPr algn="just"/>
            <a:r>
              <a:rPr lang="ko-KR" altLang="ko-KR" sz="1050" dirty="0">
                <a:solidFill>
                  <a:schemeClr val="tx1"/>
                </a:solidFill>
              </a:rPr>
              <a:t>The Peace</a:t>
            </a:r>
            <a:r>
              <a:rPr lang="en-US" altLang="ko-KR" sz="1050" dirty="0">
                <a:solidFill>
                  <a:schemeClr val="tx1"/>
                </a:solidFill>
              </a:rPr>
              <a:t> Korea</a:t>
            </a:r>
            <a:r>
              <a:rPr lang="ko-KR" altLang="ko-KR" sz="1050" dirty="0">
                <a:solidFill>
                  <a:schemeClr val="tx1"/>
                </a:solidFill>
              </a:rPr>
              <a:t> Medal awarded to the winners today was made by melting the DMZ rusty barbed wire, which is a symbol of the Korean War and the field of the division of the Korean Peninsula, and by melting the casings used during the war in which the soul of the Korean War Veterans were enthralled. The necklace on the medal imaged the national flags</a:t>
            </a:r>
            <a:r>
              <a:rPr lang="en-US" altLang="ko-KR" sz="1050" dirty="0">
                <a:solidFill>
                  <a:schemeClr val="tx1"/>
                </a:solidFill>
              </a:rPr>
              <a:t> </a:t>
            </a:r>
            <a:r>
              <a:rPr lang="ko-KR" altLang="ko-KR" sz="1050" dirty="0">
                <a:solidFill>
                  <a:schemeClr val="tx1"/>
                </a:solidFill>
              </a:rPr>
              <a:t>of the countries that participated in the war between the two Koreas during the Korean War and the countries that supported the post-war restoration project of the Republic of Korea</a:t>
            </a:r>
            <a:r>
              <a:rPr lang="en-US" altLang="ko-KR" sz="1050" dirty="0">
                <a:solidFill>
                  <a:schemeClr val="tx1"/>
                </a:solidFill>
              </a:rPr>
              <a:t>.</a:t>
            </a:r>
            <a:endParaRPr lang="ko-KR" altLang="ko-KR" sz="1050" dirty="0">
              <a:solidFill>
                <a:schemeClr val="tx1"/>
              </a:solidFill>
            </a:endParaRPr>
          </a:p>
          <a:p>
            <a:pPr algn="just"/>
            <a:r>
              <a:rPr lang="en-US" altLang="ko-KR" sz="1100" dirty="0">
                <a:solidFill>
                  <a:schemeClr val="tx1"/>
                </a:solidFill>
              </a:rPr>
              <a:t> </a:t>
            </a:r>
            <a:endParaRPr lang="ko-KR" altLang="ko-KR" sz="1100" dirty="0">
              <a:solidFill>
                <a:schemeClr val="tx1"/>
              </a:solidFill>
            </a:endParaRPr>
          </a:p>
          <a:p>
            <a:pPr algn="just"/>
            <a:r>
              <a:rPr lang="en-US" altLang="ko-KR" sz="950" dirty="0">
                <a:solidFill>
                  <a:schemeClr val="tx1"/>
                </a:solidFill>
                <a:latin typeface="굴림" pitchFamily="50" charset="-127"/>
                <a:ea typeface="굴림" pitchFamily="50" charset="-127"/>
              </a:rPr>
              <a:t> </a:t>
            </a:r>
          </a:p>
          <a:p>
            <a:pPr algn="just"/>
            <a:endParaRPr lang="en-US" altLang="ko-KR" sz="900" dirty="0">
              <a:solidFill>
                <a:schemeClr val="tx1"/>
              </a:solidFill>
              <a:latin typeface="굴림" pitchFamily="50" charset="-127"/>
              <a:ea typeface="굴림" pitchFamily="50" charset="-127"/>
            </a:endParaRPr>
          </a:p>
          <a:p>
            <a:pPr algn="just"/>
            <a:endParaRPr lang="en-US" altLang="ko-KR" sz="900" dirty="0">
              <a:solidFill>
                <a:schemeClr val="tx1"/>
              </a:solidFill>
              <a:latin typeface="굴림" pitchFamily="50" charset="-127"/>
              <a:ea typeface="굴림" pitchFamily="50" charset="-127"/>
            </a:endParaRPr>
          </a:p>
          <a:p>
            <a:pPr algn="just"/>
            <a:endParaRPr lang="en-US" altLang="ko-KR" sz="900" dirty="0">
              <a:solidFill>
                <a:schemeClr val="tx1"/>
              </a:solidFill>
              <a:latin typeface="굴림" pitchFamily="50" charset="-127"/>
              <a:ea typeface="굴림" pitchFamily="50" charset="-127"/>
            </a:endParaRPr>
          </a:p>
          <a:p>
            <a:pPr algn="just"/>
            <a:endParaRPr lang="en-US" altLang="ko-KR" sz="900" dirty="0">
              <a:solidFill>
                <a:schemeClr val="tx1"/>
              </a:solidFill>
              <a:latin typeface="굴림" pitchFamily="50" charset="-127"/>
              <a:ea typeface="굴림" pitchFamily="50" charset="-127"/>
            </a:endParaRPr>
          </a:p>
          <a:p>
            <a:pPr algn="just"/>
            <a:endParaRPr lang="en-US" altLang="ko-KR" sz="900" dirty="0">
              <a:solidFill>
                <a:schemeClr val="tx1"/>
              </a:solidFill>
              <a:latin typeface="굴림" pitchFamily="50" charset="-127"/>
              <a:ea typeface="굴림" pitchFamily="50" charset="-127"/>
            </a:endParaRPr>
          </a:p>
          <a:p>
            <a:pPr algn="just"/>
            <a:endParaRPr lang="en-US" altLang="ko-KR" sz="900" dirty="0">
              <a:solidFill>
                <a:schemeClr val="tx1"/>
              </a:solidFill>
              <a:latin typeface="굴림" pitchFamily="50" charset="-127"/>
              <a:ea typeface="굴림" pitchFamily="50" charset="-127"/>
            </a:endParaRPr>
          </a:p>
          <a:p>
            <a:pPr algn="just"/>
            <a:endParaRPr lang="en-US" altLang="ko-KR" sz="900" dirty="0">
              <a:solidFill>
                <a:schemeClr val="tx1"/>
              </a:solidFill>
              <a:latin typeface="굴림" pitchFamily="50" charset="-127"/>
              <a:ea typeface="굴림" pitchFamily="50" charset="-127"/>
            </a:endParaRPr>
          </a:p>
          <a:p>
            <a:pPr algn="just"/>
            <a:endParaRPr lang="en-US" altLang="ko-KR" sz="900" dirty="0">
              <a:solidFill>
                <a:schemeClr val="tx1"/>
              </a:solidFill>
              <a:latin typeface="굴림" pitchFamily="50" charset="-127"/>
              <a:ea typeface="굴림" pitchFamily="50" charset="-127"/>
            </a:endParaRPr>
          </a:p>
          <a:p>
            <a:pPr algn="just"/>
            <a:endParaRPr lang="en-US" altLang="ko-KR" sz="900" dirty="0">
              <a:solidFill>
                <a:schemeClr val="tx1"/>
              </a:solidFill>
              <a:latin typeface="굴림" pitchFamily="50" charset="-127"/>
              <a:ea typeface="굴림" pitchFamily="50" charset="-127"/>
            </a:endParaRPr>
          </a:p>
          <a:p>
            <a:pPr algn="just"/>
            <a:r>
              <a:rPr lang="en-US" altLang="ko-KR" sz="900" dirty="0">
                <a:solidFill>
                  <a:schemeClr val="tx1"/>
                </a:solidFill>
                <a:latin typeface="굴림" pitchFamily="50" charset="-127"/>
                <a:ea typeface="굴림" pitchFamily="50" charset="-127"/>
              </a:rPr>
              <a:t> </a:t>
            </a:r>
            <a:r>
              <a:rPr lang="ko-KR" altLang="en-US" sz="900" dirty="0">
                <a:solidFill>
                  <a:schemeClr val="tx1"/>
                </a:solidFill>
                <a:latin typeface="굴림" pitchFamily="50" charset="-127"/>
                <a:ea typeface="굴림" pitchFamily="50" charset="-127"/>
              </a:rPr>
              <a:t>  </a:t>
            </a:r>
          </a:p>
        </p:txBody>
      </p:sp>
      <p:sp>
        <p:nvSpPr>
          <p:cNvPr id="6" name="모서리가 둥근 직사각형 5"/>
          <p:cNvSpPr/>
          <p:nvPr/>
        </p:nvSpPr>
        <p:spPr>
          <a:xfrm>
            <a:off x="476672" y="514024"/>
            <a:ext cx="4392488" cy="457576"/>
          </a:xfrm>
          <a:prstGeom prst="roundRect">
            <a:avLst>
              <a:gd name="adj" fmla="val 50000"/>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dirty="0" smtClean="0">
                <a:solidFill>
                  <a:schemeClr val="tx1"/>
                </a:solidFill>
                <a:latin typeface="HY울릉도M" panose="02030600000101010101" pitchFamily="18" charset="-127"/>
                <a:ea typeface="HY울릉도M" panose="02030600000101010101" pitchFamily="18" charset="-127"/>
              </a:rPr>
              <a:t>한반도평화메달</a:t>
            </a:r>
            <a:r>
              <a:rPr lang="ko-KR" altLang="en-US" sz="1600" dirty="0" smtClean="0">
                <a:solidFill>
                  <a:schemeClr val="tx1"/>
                </a:solidFill>
                <a:latin typeface="HY울릉도M" panose="02030600000101010101" pitchFamily="18" charset="-127"/>
                <a:ea typeface="HY울릉도M" panose="02030600000101010101" pitchFamily="18" charset="-127"/>
              </a:rPr>
              <a:t> </a:t>
            </a:r>
            <a:r>
              <a:rPr lang="en-US" altLang="ko-KR" sz="1200" b="1" dirty="0">
                <a:solidFill>
                  <a:schemeClr val="tx1"/>
                </a:solidFill>
                <a:latin typeface="HY울릉도M" pitchFamily="18" charset="-127"/>
                <a:ea typeface="HY울릉도M" pitchFamily="18" charset="-127"/>
              </a:rPr>
              <a:t>THE ORDER OF PEACE KOREA MEDAL</a:t>
            </a:r>
            <a:endParaRPr lang="ko-KR" altLang="en-US" sz="1200" dirty="0">
              <a:solidFill>
                <a:schemeClr val="tx1"/>
              </a:solidFill>
              <a:latin typeface="HY울릉도M" panose="02030600000101010101" pitchFamily="18" charset="-127"/>
              <a:ea typeface="HY울릉도M" panose="02030600000101010101" pitchFamily="18" charset="-127"/>
            </a:endParaRPr>
          </a:p>
        </p:txBody>
      </p:sp>
      <p:pic>
        <p:nvPicPr>
          <p:cNvPr id="7" name="Picture 2" descr="C:\Users\U\Desktop\그림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280"/>
          <a:stretch/>
        </p:blipFill>
        <p:spPr bwMode="auto">
          <a:xfrm>
            <a:off x="4669475" y="0"/>
            <a:ext cx="2006333" cy="37799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humbnail_IMG_223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681" t="18748" r="26679" b="16040"/>
          <a:stretch/>
        </p:blipFill>
        <p:spPr bwMode="auto">
          <a:xfrm>
            <a:off x="2133598" y="4695453"/>
            <a:ext cx="838847" cy="98833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C:\Users\U\Desktop\Col Acton Kilby.jpg">
            <a:extLst>
              <a:ext uri="{FF2B5EF4-FFF2-40B4-BE49-F238E27FC236}">
                <a16:creationId xmlns:a16="http://schemas.microsoft.com/office/drawing/2014/main" xmlns="" id="{7886DA28-579D-564B-90D2-4B14AE199FC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635" t="3159" r="18167" b="37349"/>
          <a:stretch/>
        </p:blipFill>
        <p:spPr bwMode="auto">
          <a:xfrm>
            <a:off x="416639" y="4703709"/>
            <a:ext cx="820343" cy="980086"/>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0" name="Picture 2" descr="C:\Users\U\Desktop\1.PNG">
            <a:extLst>
              <a:ext uri="{FF2B5EF4-FFF2-40B4-BE49-F238E27FC236}">
                <a16:creationId xmlns:a16="http://schemas.microsoft.com/office/drawing/2014/main" xmlns="" id="{863959A1-1C88-C04C-A424-6B2BE7090B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588" t="8599" r="24394" b="39585"/>
          <a:stretch/>
        </p:blipFill>
        <p:spPr bwMode="auto">
          <a:xfrm>
            <a:off x="2996952" y="4706900"/>
            <a:ext cx="824224" cy="984888"/>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1" name="직사각형 10"/>
          <p:cNvSpPr/>
          <p:nvPr/>
        </p:nvSpPr>
        <p:spPr>
          <a:xfrm>
            <a:off x="5445224" y="7191473"/>
            <a:ext cx="1117471" cy="359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CSM(</a:t>
            </a:r>
            <a:r>
              <a:rPr lang="ko-KR" altLang="en-US" sz="800" dirty="0" smtClean="0">
                <a:solidFill>
                  <a:schemeClr val="tx1"/>
                </a:solidFill>
                <a:latin typeface="HY울릉도M" pitchFamily="18" charset="-127"/>
                <a:ea typeface="HY울릉도M" pitchFamily="18" charset="-127"/>
              </a:rPr>
              <a:t>주임원사</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Derrick </a:t>
            </a:r>
            <a:r>
              <a:rPr lang="en-US" altLang="ko-KR" sz="800" b="1" dirty="0" err="1">
                <a:solidFill>
                  <a:schemeClr val="tx1"/>
                </a:solidFill>
                <a:latin typeface="HY울릉도M" pitchFamily="18" charset="-127"/>
                <a:ea typeface="HY울릉도M" pitchFamily="18" charset="-127"/>
              </a:rPr>
              <a:t>Braud</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3-1 AD</a:t>
            </a:r>
            <a:endParaRPr lang="en-US" altLang="ko-KR" sz="600" dirty="0">
              <a:solidFill>
                <a:schemeClr val="tx1"/>
              </a:solidFill>
              <a:latin typeface="HY울릉도M" pitchFamily="18" charset="-127"/>
              <a:ea typeface="HY울릉도M" pitchFamily="18" charset="-127"/>
            </a:endParaRPr>
          </a:p>
          <a:p>
            <a:pPr algn="ctr"/>
            <a:endParaRPr lang="en-US" altLang="ko-KR" sz="600" dirty="0">
              <a:solidFill>
                <a:schemeClr val="tx1"/>
              </a:solidFill>
              <a:latin typeface="HY울릉도M" pitchFamily="18" charset="-127"/>
              <a:ea typeface="HY울릉도M" pitchFamily="18" charset="-127"/>
            </a:endParaRPr>
          </a:p>
        </p:txBody>
      </p:sp>
      <p:sp>
        <p:nvSpPr>
          <p:cNvPr id="12" name="직사각형 11"/>
          <p:cNvSpPr/>
          <p:nvPr/>
        </p:nvSpPr>
        <p:spPr>
          <a:xfrm>
            <a:off x="4725144" y="7191473"/>
            <a:ext cx="829439" cy="364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err="1">
                <a:solidFill>
                  <a:schemeClr val="tx1"/>
                </a:solidFill>
                <a:latin typeface="HY울릉도M" pitchFamily="18" charset="-127"/>
                <a:ea typeface="HY울릉도M" pitchFamily="18" charset="-127"/>
              </a:rPr>
              <a:t>Jabari</a:t>
            </a:r>
            <a:r>
              <a:rPr lang="en-US" altLang="ko-KR" sz="800" b="1" dirty="0">
                <a:solidFill>
                  <a:schemeClr val="tx1"/>
                </a:solidFill>
                <a:latin typeface="HY울릉도M" pitchFamily="18" charset="-127"/>
                <a:ea typeface="HY울릉도M" pitchFamily="18" charset="-127"/>
              </a:rPr>
              <a:t> Miller</a:t>
            </a:r>
          </a:p>
          <a:p>
            <a:pPr algn="ctr"/>
            <a:r>
              <a:rPr lang="en-US" altLang="ko-KR" sz="800" dirty="0">
                <a:solidFill>
                  <a:schemeClr val="tx1"/>
                </a:solidFill>
                <a:latin typeface="HY울릉도M" pitchFamily="18" charset="-127"/>
                <a:ea typeface="HY울릉도M" pitchFamily="18" charset="-127"/>
              </a:rPr>
              <a:t>3-1 AD</a:t>
            </a:r>
            <a:endParaRPr lang="en-US" altLang="ko-KR" sz="600" dirty="0">
              <a:solidFill>
                <a:schemeClr val="tx1"/>
              </a:solidFill>
              <a:latin typeface="HY울릉도M" pitchFamily="18" charset="-127"/>
              <a:ea typeface="HY울릉도M" pitchFamily="18" charset="-127"/>
            </a:endParaRPr>
          </a:p>
          <a:p>
            <a:pPr algn="ctr"/>
            <a:endParaRPr lang="en-US" altLang="ko-KR" sz="600" dirty="0">
              <a:solidFill>
                <a:schemeClr val="tx1"/>
              </a:solidFill>
              <a:latin typeface="HY울릉도M" pitchFamily="18" charset="-127"/>
              <a:ea typeface="HY울릉도M" pitchFamily="18" charset="-127"/>
            </a:endParaRPr>
          </a:p>
        </p:txBody>
      </p:sp>
      <p:sp>
        <p:nvSpPr>
          <p:cNvPr id="13" name="직사각형 12"/>
          <p:cNvSpPr/>
          <p:nvPr/>
        </p:nvSpPr>
        <p:spPr>
          <a:xfrm>
            <a:off x="3717033" y="7048127"/>
            <a:ext cx="1152128" cy="576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CSM(</a:t>
            </a:r>
            <a:r>
              <a:rPr lang="ko-KR" altLang="en-US" sz="800" dirty="0" smtClean="0">
                <a:solidFill>
                  <a:schemeClr val="tx1"/>
                </a:solidFill>
                <a:latin typeface="HY울릉도M" pitchFamily="18" charset="-127"/>
                <a:ea typeface="HY울릉도M" pitchFamily="18" charset="-127"/>
              </a:rPr>
              <a:t>주임원사</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smtClean="0">
                <a:solidFill>
                  <a:schemeClr val="tx1"/>
                </a:solidFill>
                <a:latin typeface="HY울릉도M" pitchFamily="18" charset="-127"/>
                <a:ea typeface="HY울릉도M" pitchFamily="18" charset="-127"/>
              </a:rPr>
              <a:t>Kenneth Ball</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210 FAB</a:t>
            </a:r>
            <a:endParaRPr lang="en-US" altLang="ko-KR" sz="600" dirty="0">
              <a:solidFill>
                <a:schemeClr val="tx1"/>
              </a:solidFill>
              <a:latin typeface="HY울릉도M" pitchFamily="18" charset="-127"/>
              <a:ea typeface="HY울릉도M" pitchFamily="18" charset="-127"/>
            </a:endParaRPr>
          </a:p>
        </p:txBody>
      </p:sp>
      <p:sp>
        <p:nvSpPr>
          <p:cNvPr id="14" name="직사각형 13"/>
          <p:cNvSpPr/>
          <p:nvPr/>
        </p:nvSpPr>
        <p:spPr>
          <a:xfrm>
            <a:off x="2852937" y="7048127"/>
            <a:ext cx="1224136" cy="576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ko-KR" sz="800" dirty="0" smtClean="0">
              <a:solidFill>
                <a:schemeClr val="tx1"/>
              </a:solidFill>
              <a:latin typeface="HY울릉도M" pitchFamily="18" charset="-127"/>
              <a:ea typeface="HY울릉도M" pitchFamily="18" charset="-127"/>
            </a:endParaRPr>
          </a:p>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Wade </a:t>
            </a:r>
            <a:r>
              <a:rPr lang="en-US" altLang="ko-KR" sz="800" b="1" dirty="0" err="1" smtClean="0">
                <a:solidFill>
                  <a:schemeClr val="tx1"/>
                </a:solidFill>
                <a:latin typeface="HY울릉도M" pitchFamily="18" charset="-127"/>
                <a:ea typeface="HY울릉도M" pitchFamily="18" charset="-127"/>
              </a:rPr>
              <a:t>Germann</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210 FAB</a:t>
            </a:r>
            <a:endParaRPr lang="en-US" altLang="ko-KR" sz="600" dirty="0">
              <a:solidFill>
                <a:schemeClr val="tx1"/>
              </a:solidFill>
              <a:latin typeface="HY울릉도M" pitchFamily="18" charset="-127"/>
              <a:ea typeface="HY울릉도M" pitchFamily="18" charset="-127"/>
            </a:endParaRPr>
          </a:p>
          <a:p>
            <a:pPr algn="ctr"/>
            <a:endParaRPr lang="en-US" altLang="ko-KR" sz="600" dirty="0">
              <a:solidFill>
                <a:schemeClr val="tx1"/>
              </a:solidFill>
              <a:latin typeface="HY울릉도M" pitchFamily="18" charset="-127"/>
              <a:ea typeface="HY울릉도M" pitchFamily="18" charset="-127"/>
            </a:endParaRPr>
          </a:p>
        </p:txBody>
      </p:sp>
      <p:sp>
        <p:nvSpPr>
          <p:cNvPr id="15" name="직사각형 14"/>
          <p:cNvSpPr/>
          <p:nvPr/>
        </p:nvSpPr>
        <p:spPr>
          <a:xfrm>
            <a:off x="2091294" y="7120136"/>
            <a:ext cx="940316" cy="430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ko-KR" sz="800" dirty="0" smtClean="0">
              <a:solidFill>
                <a:schemeClr val="tx1"/>
              </a:solidFill>
              <a:latin typeface="HY울릉도M" pitchFamily="18" charset="-127"/>
              <a:ea typeface="HY울릉도M" pitchFamily="18" charset="-127"/>
            </a:endParaRPr>
          </a:p>
          <a:p>
            <a:pPr algn="ctr"/>
            <a:r>
              <a:rPr lang="en-US" altLang="ko-KR" sz="800" dirty="0" smtClean="0">
                <a:solidFill>
                  <a:schemeClr val="tx1"/>
                </a:solidFill>
                <a:latin typeface="HY울릉도M" pitchFamily="18" charset="-127"/>
                <a:ea typeface="HY울릉도M" pitchFamily="18" charset="-127"/>
              </a:rPr>
              <a:t>CSM(</a:t>
            </a:r>
            <a:r>
              <a:rPr lang="ko-KR" altLang="en-US" sz="800" dirty="0" smtClean="0">
                <a:solidFill>
                  <a:schemeClr val="tx1"/>
                </a:solidFill>
                <a:latin typeface="HY울릉도M" pitchFamily="18" charset="-127"/>
                <a:ea typeface="HY울릉도M" pitchFamily="18" charset="-127"/>
              </a:rPr>
              <a:t>주임원사</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Jay A. High</a:t>
            </a:r>
          </a:p>
          <a:p>
            <a:pPr algn="ctr"/>
            <a:r>
              <a:rPr lang="en-US" altLang="ko-KR" sz="800" dirty="0">
                <a:solidFill>
                  <a:schemeClr val="tx1"/>
                </a:solidFill>
                <a:latin typeface="HY울릉도M" pitchFamily="18" charset="-127"/>
                <a:ea typeface="HY울릉도M" pitchFamily="18" charset="-127"/>
              </a:rPr>
              <a:t>1 SIG</a:t>
            </a:r>
            <a:endParaRPr lang="en-US" altLang="ko-KR" sz="600" dirty="0">
              <a:solidFill>
                <a:schemeClr val="tx1"/>
              </a:solidFill>
              <a:latin typeface="HY울릉도M" pitchFamily="18" charset="-127"/>
              <a:ea typeface="HY울릉도M" pitchFamily="18" charset="-127"/>
            </a:endParaRPr>
          </a:p>
          <a:p>
            <a:pPr algn="ctr"/>
            <a:endParaRPr lang="en-US" altLang="ko-KR" sz="600" dirty="0">
              <a:solidFill>
                <a:schemeClr val="tx1"/>
              </a:solidFill>
              <a:latin typeface="HY울릉도M" pitchFamily="18" charset="-127"/>
              <a:ea typeface="HY울릉도M" pitchFamily="18" charset="-127"/>
            </a:endParaRPr>
          </a:p>
        </p:txBody>
      </p:sp>
      <p:sp>
        <p:nvSpPr>
          <p:cNvPr id="16" name="직사각형 15"/>
          <p:cNvSpPr/>
          <p:nvPr/>
        </p:nvSpPr>
        <p:spPr>
          <a:xfrm>
            <a:off x="980728" y="7122198"/>
            <a:ext cx="1372092" cy="501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750" b="1" dirty="0">
                <a:solidFill>
                  <a:schemeClr val="tx1"/>
                </a:solidFill>
                <a:latin typeface="HY울릉도M" pitchFamily="18" charset="-127"/>
                <a:ea typeface="HY울릉도M" pitchFamily="18" charset="-127"/>
              </a:rPr>
              <a:t>Anne-Marie </a:t>
            </a:r>
            <a:endParaRPr lang="en-US" altLang="ko-KR" sz="750" b="1" dirty="0" smtClean="0">
              <a:solidFill>
                <a:schemeClr val="tx1"/>
              </a:solidFill>
              <a:latin typeface="HY울릉도M" pitchFamily="18" charset="-127"/>
              <a:ea typeface="HY울릉도M" pitchFamily="18" charset="-127"/>
            </a:endParaRPr>
          </a:p>
          <a:p>
            <a:pPr algn="ctr"/>
            <a:r>
              <a:rPr lang="en-US" altLang="ko-KR" sz="750" b="1" dirty="0" err="1" smtClean="0">
                <a:solidFill>
                  <a:schemeClr val="tx1"/>
                </a:solidFill>
                <a:latin typeface="HY울릉도M" pitchFamily="18" charset="-127"/>
                <a:ea typeface="HY울릉도M" pitchFamily="18" charset="-127"/>
              </a:rPr>
              <a:t>Wiersgalla</a:t>
            </a:r>
            <a:endParaRPr lang="en-US" altLang="ko-KR" sz="750" b="1" dirty="0">
              <a:solidFill>
                <a:schemeClr val="tx1"/>
              </a:solidFill>
              <a:latin typeface="HY울릉도M" pitchFamily="18" charset="-127"/>
              <a:ea typeface="HY울릉도M" pitchFamily="18" charset="-127"/>
            </a:endParaRPr>
          </a:p>
          <a:p>
            <a:pPr algn="ctr"/>
            <a:r>
              <a:rPr lang="en-US" altLang="ko-KR" sz="700" dirty="0">
                <a:solidFill>
                  <a:schemeClr val="tx1"/>
                </a:solidFill>
                <a:latin typeface="HY울릉도M" pitchFamily="18" charset="-127"/>
                <a:ea typeface="HY울릉도M" pitchFamily="18" charset="-127"/>
              </a:rPr>
              <a:t>1 SIG</a:t>
            </a:r>
          </a:p>
          <a:p>
            <a:pPr algn="ctr"/>
            <a:endParaRPr lang="en-US" altLang="ko-KR" sz="600" dirty="0">
              <a:solidFill>
                <a:schemeClr val="tx1"/>
              </a:solidFill>
              <a:latin typeface="HY울릉도M" pitchFamily="18" charset="-127"/>
              <a:ea typeface="HY울릉도M" pitchFamily="18" charset="-127"/>
            </a:endParaRPr>
          </a:p>
        </p:txBody>
      </p:sp>
      <p:sp>
        <p:nvSpPr>
          <p:cNvPr id="17" name="직사각형 16"/>
          <p:cNvSpPr/>
          <p:nvPr/>
        </p:nvSpPr>
        <p:spPr>
          <a:xfrm>
            <a:off x="5301208" y="8559351"/>
            <a:ext cx="1512168" cy="5162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TSgt(</a:t>
            </a:r>
            <a:r>
              <a:rPr lang="ko-KR" altLang="en-US" sz="800" dirty="0" smtClean="0">
                <a:solidFill>
                  <a:schemeClr val="tx1"/>
                </a:solidFill>
                <a:latin typeface="HY울릉도M" pitchFamily="18" charset="-127"/>
                <a:ea typeface="HY울릉도M" pitchFamily="18" charset="-127"/>
              </a:rPr>
              <a:t>상사</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smtClean="0">
                <a:solidFill>
                  <a:schemeClr val="tx1"/>
                </a:solidFill>
                <a:latin typeface="HY울릉도M" pitchFamily="18" charset="-127"/>
                <a:ea typeface="HY울릉도M" pitchFamily="18" charset="-127"/>
              </a:rPr>
              <a:t>Kevin </a:t>
            </a:r>
            <a:r>
              <a:rPr lang="en-US" altLang="ko-KR" sz="800" b="1" dirty="0" err="1">
                <a:solidFill>
                  <a:schemeClr val="tx1"/>
                </a:solidFill>
                <a:latin typeface="HY울릉도M" pitchFamily="18" charset="-127"/>
                <a:ea typeface="HY울릉도M" pitchFamily="18" charset="-127"/>
              </a:rPr>
              <a:t>Calamease</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USFK</a:t>
            </a:r>
            <a:endParaRPr lang="en-US" altLang="ko-KR" sz="600" dirty="0">
              <a:solidFill>
                <a:schemeClr val="tx1"/>
              </a:solidFill>
              <a:latin typeface="HY울릉도M" pitchFamily="18" charset="-127"/>
              <a:ea typeface="HY울릉도M" pitchFamily="18" charset="-127"/>
            </a:endParaRPr>
          </a:p>
          <a:p>
            <a:pPr algn="ctr"/>
            <a:endParaRPr lang="en-US" altLang="ko-KR" sz="600" dirty="0">
              <a:solidFill>
                <a:schemeClr val="tx1"/>
              </a:solidFill>
              <a:latin typeface="HY울릉도M" pitchFamily="18" charset="-127"/>
              <a:ea typeface="HY울릉도M" pitchFamily="18" charset="-127"/>
            </a:endParaRPr>
          </a:p>
        </p:txBody>
      </p:sp>
      <p:sp>
        <p:nvSpPr>
          <p:cNvPr id="18" name="직사각형 17"/>
          <p:cNvSpPr/>
          <p:nvPr/>
        </p:nvSpPr>
        <p:spPr>
          <a:xfrm>
            <a:off x="4437112" y="8565865"/>
            <a:ext cx="1368152" cy="409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MSgt(</a:t>
            </a:r>
            <a:r>
              <a:rPr lang="ko-KR" altLang="en-US" sz="800" dirty="0" smtClean="0">
                <a:solidFill>
                  <a:schemeClr val="tx1"/>
                </a:solidFill>
                <a:latin typeface="HY울릉도M" pitchFamily="18" charset="-127"/>
                <a:ea typeface="HY울릉도M" pitchFamily="18" charset="-127"/>
              </a:rPr>
              <a:t>상사</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err="1" smtClean="0">
                <a:solidFill>
                  <a:schemeClr val="tx1"/>
                </a:solidFill>
                <a:latin typeface="HY울릉도M" pitchFamily="18" charset="-127"/>
                <a:ea typeface="HY울릉도M" pitchFamily="18" charset="-127"/>
              </a:rPr>
              <a:t>Porscha</a:t>
            </a:r>
            <a:r>
              <a:rPr lang="en-US" altLang="ko-KR" sz="800" b="1" dirty="0" smtClean="0">
                <a:solidFill>
                  <a:schemeClr val="tx1"/>
                </a:solidFill>
                <a:latin typeface="HY울릉도M" pitchFamily="18" charset="-127"/>
                <a:ea typeface="HY울릉도M" pitchFamily="18" charset="-127"/>
              </a:rPr>
              <a:t> </a:t>
            </a:r>
            <a:r>
              <a:rPr lang="en-US" altLang="ko-KR" sz="800" b="1" dirty="0">
                <a:solidFill>
                  <a:schemeClr val="tx1"/>
                </a:solidFill>
                <a:latin typeface="HY울릉도M" pitchFamily="18" charset="-127"/>
                <a:ea typeface="HY울릉도M" pitchFamily="18" charset="-127"/>
              </a:rPr>
              <a:t>Prince</a:t>
            </a:r>
          </a:p>
          <a:p>
            <a:pPr algn="ctr"/>
            <a:r>
              <a:rPr lang="en-US" altLang="ko-KR" sz="800" dirty="0">
                <a:solidFill>
                  <a:schemeClr val="tx1"/>
                </a:solidFill>
                <a:latin typeface="HY울릉도M" pitchFamily="18" charset="-127"/>
                <a:ea typeface="HY울릉도M" pitchFamily="18" charset="-127"/>
              </a:rPr>
              <a:t>USFK</a:t>
            </a:r>
            <a:endParaRPr lang="en-US" altLang="ko-KR" sz="600" dirty="0">
              <a:solidFill>
                <a:schemeClr val="tx1"/>
              </a:solidFill>
              <a:latin typeface="HY울릉도M" pitchFamily="18" charset="-127"/>
              <a:ea typeface="HY울릉도M" pitchFamily="18" charset="-127"/>
            </a:endParaRPr>
          </a:p>
        </p:txBody>
      </p:sp>
      <p:sp>
        <p:nvSpPr>
          <p:cNvPr id="19" name="직사각형 18"/>
          <p:cNvSpPr/>
          <p:nvPr/>
        </p:nvSpPr>
        <p:spPr>
          <a:xfrm>
            <a:off x="3821177" y="8439870"/>
            <a:ext cx="903968" cy="535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ko-KR" sz="1000" dirty="0">
              <a:solidFill>
                <a:schemeClr val="tx1"/>
              </a:solidFill>
              <a:latin typeface="HY울릉도M" pitchFamily="18" charset="-127"/>
              <a:ea typeface="HY울릉도M" pitchFamily="18" charset="-127"/>
            </a:endParaRPr>
          </a:p>
          <a:p>
            <a:pPr algn="ctr"/>
            <a:r>
              <a:rPr lang="en-US" altLang="ko-KR" sz="800" dirty="0" smtClean="0">
                <a:solidFill>
                  <a:schemeClr val="tx1"/>
                </a:solidFill>
                <a:latin typeface="HY울릉도M" pitchFamily="18" charset="-127"/>
                <a:ea typeface="HY울릉도M" pitchFamily="18" charset="-127"/>
              </a:rPr>
              <a:t>LTC(</a:t>
            </a:r>
            <a:r>
              <a:rPr lang="ko-KR" altLang="en-US" sz="800" dirty="0" smtClean="0">
                <a:solidFill>
                  <a:schemeClr val="tx1"/>
                </a:solidFill>
                <a:latin typeface="HY울릉도M" pitchFamily="18" charset="-127"/>
                <a:ea typeface="HY울릉도M" pitchFamily="18" charset="-127"/>
              </a:rPr>
              <a:t>중령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Rick R. Luce</a:t>
            </a:r>
          </a:p>
          <a:p>
            <a:pPr algn="ctr"/>
            <a:r>
              <a:rPr lang="en-US" altLang="ko-KR" sz="800" dirty="0">
                <a:solidFill>
                  <a:schemeClr val="tx1"/>
                </a:solidFill>
                <a:latin typeface="HY울릉도M" pitchFamily="18" charset="-127"/>
                <a:ea typeface="HY울릉도M" pitchFamily="18" charset="-127"/>
              </a:rPr>
              <a:t>UNCSB-JSA</a:t>
            </a:r>
          </a:p>
        </p:txBody>
      </p:sp>
      <p:sp>
        <p:nvSpPr>
          <p:cNvPr id="20" name="직사각형 19"/>
          <p:cNvSpPr/>
          <p:nvPr/>
        </p:nvSpPr>
        <p:spPr>
          <a:xfrm>
            <a:off x="3031609" y="8565864"/>
            <a:ext cx="829439" cy="44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CH(COL/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Steve Shin</a:t>
            </a:r>
          </a:p>
          <a:p>
            <a:pPr algn="ctr"/>
            <a:r>
              <a:rPr lang="en-US" altLang="ko-KR" sz="800" dirty="0">
                <a:solidFill>
                  <a:schemeClr val="tx1"/>
                </a:solidFill>
                <a:latin typeface="HY울릉도M" pitchFamily="18" charset="-127"/>
                <a:ea typeface="HY울릉도M" pitchFamily="18" charset="-127"/>
              </a:rPr>
              <a:t>USAJ</a:t>
            </a:r>
            <a:endParaRPr lang="en-US" altLang="ko-KR" sz="600" dirty="0">
              <a:solidFill>
                <a:schemeClr val="tx1"/>
              </a:solidFill>
              <a:latin typeface="HY울릉도M" pitchFamily="18" charset="-127"/>
              <a:ea typeface="HY울릉도M" pitchFamily="18" charset="-127"/>
            </a:endParaRPr>
          </a:p>
        </p:txBody>
      </p:sp>
      <p:sp>
        <p:nvSpPr>
          <p:cNvPr id="21" name="직사각형 20"/>
          <p:cNvSpPr/>
          <p:nvPr/>
        </p:nvSpPr>
        <p:spPr>
          <a:xfrm>
            <a:off x="1303417" y="8565863"/>
            <a:ext cx="829439" cy="44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Acton </a:t>
            </a:r>
            <a:r>
              <a:rPr lang="en-US" altLang="ko-KR" sz="800" b="1" dirty="0" err="1">
                <a:solidFill>
                  <a:schemeClr val="tx1"/>
                </a:solidFill>
                <a:latin typeface="HY울릉도M" pitchFamily="18" charset="-127"/>
                <a:ea typeface="HY울릉도M" pitchFamily="18" charset="-127"/>
              </a:rPr>
              <a:t>Kilby</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UNC</a:t>
            </a:r>
            <a:r>
              <a:rPr lang="en-US" altLang="ko-KR" sz="600" dirty="0">
                <a:solidFill>
                  <a:schemeClr val="tx1"/>
                </a:solidFill>
                <a:latin typeface="HY울릉도M" pitchFamily="18" charset="-127"/>
                <a:ea typeface="HY울릉도M" pitchFamily="18" charset="-127"/>
              </a:rPr>
              <a:t> </a:t>
            </a:r>
          </a:p>
        </p:txBody>
      </p:sp>
      <p:sp>
        <p:nvSpPr>
          <p:cNvPr id="22" name="직사각형 21"/>
          <p:cNvSpPr/>
          <p:nvPr/>
        </p:nvSpPr>
        <p:spPr>
          <a:xfrm>
            <a:off x="260648" y="8560296"/>
            <a:ext cx="1224136" cy="414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Seth C. Graves</a:t>
            </a:r>
          </a:p>
          <a:p>
            <a:pPr algn="ctr"/>
            <a:r>
              <a:rPr lang="en-US" altLang="ko-KR" sz="800" dirty="0">
                <a:solidFill>
                  <a:schemeClr val="tx1"/>
                </a:solidFill>
                <a:latin typeface="HY울릉도M" pitchFamily="18" charset="-127"/>
                <a:ea typeface="HY울릉도M" pitchFamily="18" charset="-127"/>
              </a:rPr>
              <a:t>USAG-Humphreys</a:t>
            </a:r>
            <a:endParaRPr lang="en-US" altLang="ko-KR" sz="600" dirty="0">
              <a:solidFill>
                <a:schemeClr val="tx1"/>
              </a:solidFill>
              <a:latin typeface="HY울릉도M" pitchFamily="18" charset="-127"/>
              <a:ea typeface="HY울릉도M" pitchFamily="18" charset="-127"/>
            </a:endParaRPr>
          </a:p>
        </p:txBody>
      </p:sp>
      <p:sp>
        <p:nvSpPr>
          <p:cNvPr id="23" name="직사각형 22"/>
          <p:cNvSpPr/>
          <p:nvPr/>
        </p:nvSpPr>
        <p:spPr>
          <a:xfrm>
            <a:off x="5373216" y="5685544"/>
            <a:ext cx="1368152" cy="430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smtClean="0">
                <a:solidFill>
                  <a:schemeClr val="tx1"/>
                </a:solidFill>
                <a:latin typeface="HY울릉도M" pitchFamily="18" charset="-127"/>
                <a:ea typeface="HY울릉도M" pitchFamily="18" charset="-127"/>
              </a:rPr>
              <a:t>Michelle </a:t>
            </a:r>
            <a:r>
              <a:rPr lang="en-US" altLang="ko-KR" sz="800" b="1" dirty="0" err="1">
                <a:solidFill>
                  <a:schemeClr val="tx1"/>
                </a:solidFill>
                <a:latin typeface="HY울릉도M" pitchFamily="18" charset="-127"/>
                <a:ea typeface="HY울릉도M" pitchFamily="18" charset="-127"/>
              </a:rPr>
              <a:t>Goyette</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UNC/CFC/USFK</a:t>
            </a:r>
            <a:endParaRPr lang="en-US" altLang="ko-KR" sz="600" dirty="0">
              <a:solidFill>
                <a:schemeClr val="tx1"/>
              </a:solidFill>
              <a:latin typeface="HY울릉도M" pitchFamily="18" charset="-127"/>
              <a:ea typeface="HY울릉도M" pitchFamily="18" charset="-127"/>
            </a:endParaRPr>
          </a:p>
        </p:txBody>
      </p:sp>
      <p:sp>
        <p:nvSpPr>
          <p:cNvPr id="24" name="직사각형 23"/>
          <p:cNvSpPr/>
          <p:nvPr/>
        </p:nvSpPr>
        <p:spPr>
          <a:xfrm>
            <a:off x="4653136" y="5685544"/>
            <a:ext cx="970761" cy="426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Brian R. Davis</a:t>
            </a:r>
          </a:p>
          <a:p>
            <a:pPr algn="ctr"/>
            <a:r>
              <a:rPr lang="en-US" altLang="ko-KR" sz="800" dirty="0">
                <a:solidFill>
                  <a:schemeClr val="tx1"/>
                </a:solidFill>
                <a:latin typeface="HY울릉도M" pitchFamily="18" charset="-127"/>
                <a:ea typeface="HY울릉도M" pitchFamily="18" charset="-127"/>
              </a:rPr>
              <a:t>UNC/CFC/USFK</a:t>
            </a:r>
          </a:p>
        </p:txBody>
      </p:sp>
      <p:sp>
        <p:nvSpPr>
          <p:cNvPr id="25" name="직사각형 24"/>
          <p:cNvSpPr/>
          <p:nvPr/>
        </p:nvSpPr>
        <p:spPr>
          <a:xfrm>
            <a:off x="3717032" y="5685544"/>
            <a:ext cx="1102453" cy="430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SGM(</a:t>
            </a:r>
            <a:r>
              <a:rPr lang="ko-KR" altLang="en-US" sz="800" dirty="0" smtClean="0">
                <a:solidFill>
                  <a:schemeClr val="tx1"/>
                </a:solidFill>
                <a:latin typeface="HY울릉도M" pitchFamily="18" charset="-127"/>
                <a:ea typeface="HY울릉도M" pitchFamily="18" charset="-127"/>
              </a:rPr>
              <a:t>원사</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Ralph Martinez</a:t>
            </a:r>
          </a:p>
          <a:p>
            <a:pPr algn="ctr"/>
            <a:r>
              <a:rPr lang="en-US" altLang="ko-KR" sz="800" dirty="0">
                <a:solidFill>
                  <a:schemeClr val="tx1"/>
                </a:solidFill>
                <a:latin typeface="HY울릉도M" pitchFamily="18" charset="-127"/>
                <a:ea typeface="HY울릉도M" pitchFamily="18" charset="-127"/>
              </a:rPr>
              <a:t>HQDA</a:t>
            </a:r>
            <a:endParaRPr lang="en-US" altLang="ko-KR" sz="600" dirty="0">
              <a:solidFill>
                <a:schemeClr val="tx1"/>
              </a:solidFill>
              <a:latin typeface="HY울릉도M" pitchFamily="18" charset="-127"/>
              <a:ea typeface="HY울릉도M" pitchFamily="18" charset="-127"/>
            </a:endParaRPr>
          </a:p>
        </p:txBody>
      </p:sp>
      <p:sp>
        <p:nvSpPr>
          <p:cNvPr id="26" name="직사각형 25"/>
          <p:cNvSpPr/>
          <p:nvPr/>
        </p:nvSpPr>
        <p:spPr>
          <a:xfrm>
            <a:off x="2708920" y="5685544"/>
            <a:ext cx="1368152" cy="426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CSM(</a:t>
            </a:r>
            <a:r>
              <a:rPr lang="ko-KR" altLang="en-US" sz="800" dirty="0" smtClean="0">
                <a:solidFill>
                  <a:schemeClr val="tx1"/>
                </a:solidFill>
                <a:latin typeface="HY울릉도M" pitchFamily="18" charset="-127"/>
                <a:ea typeface="HY울릉도M" pitchFamily="18" charset="-127"/>
              </a:rPr>
              <a:t>주임원사</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smtClean="0">
                <a:solidFill>
                  <a:schemeClr val="tx1"/>
                </a:solidFill>
                <a:latin typeface="HY울릉도M" pitchFamily="18" charset="-127"/>
                <a:ea typeface="HY울릉도M" pitchFamily="18" charset="-127"/>
              </a:rPr>
              <a:t>Walter </a:t>
            </a:r>
            <a:r>
              <a:rPr lang="en-US" altLang="ko-KR" sz="800" b="1" dirty="0" err="1">
                <a:solidFill>
                  <a:schemeClr val="tx1"/>
                </a:solidFill>
                <a:latin typeface="HY울릉도M" pitchFamily="18" charset="-127"/>
                <a:ea typeface="HY울릉도M" pitchFamily="18" charset="-127"/>
              </a:rPr>
              <a:t>Tagalicud</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UNC/CFC/USFK</a:t>
            </a:r>
            <a:endParaRPr lang="en-US" altLang="ko-KR" sz="600" dirty="0">
              <a:solidFill>
                <a:schemeClr val="tx1"/>
              </a:solidFill>
              <a:latin typeface="HY울릉도M" pitchFamily="18" charset="-127"/>
              <a:ea typeface="HY울릉도M" pitchFamily="18" charset="-127"/>
            </a:endParaRPr>
          </a:p>
        </p:txBody>
      </p:sp>
      <p:sp>
        <p:nvSpPr>
          <p:cNvPr id="27" name="직사각형 26"/>
          <p:cNvSpPr/>
          <p:nvPr/>
        </p:nvSpPr>
        <p:spPr>
          <a:xfrm>
            <a:off x="1988840" y="5685544"/>
            <a:ext cx="1152128" cy="430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WO(</a:t>
            </a:r>
            <a:r>
              <a:rPr lang="ko-KR" altLang="en-US" sz="800" dirty="0" smtClean="0">
                <a:solidFill>
                  <a:schemeClr val="tx1"/>
                </a:solidFill>
                <a:latin typeface="HY울릉도M" pitchFamily="18" charset="-127"/>
                <a:ea typeface="HY울릉도M" pitchFamily="18" charset="-127"/>
              </a:rPr>
              <a:t>영국</a:t>
            </a:r>
            <a:r>
              <a:rPr lang="en-US" altLang="ko-KR" sz="800" dirty="0">
                <a:solidFill>
                  <a:schemeClr val="tx1"/>
                </a:solidFill>
                <a:latin typeface="HY울릉도M" pitchFamily="18" charset="-127"/>
                <a:ea typeface="HY울릉도M" pitchFamily="18" charset="-127"/>
              </a:rPr>
              <a:t>/</a:t>
            </a:r>
            <a:r>
              <a:rPr lang="ko-KR" altLang="en-US" sz="800" dirty="0" smtClean="0">
                <a:solidFill>
                  <a:schemeClr val="tx1"/>
                </a:solidFill>
                <a:latin typeface="HY울릉도M" pitchFamily="18" charset="-127"/>
                <a:ea typeface="HY울릉도M" pitchFamily="18" charset="-127"/>
              </a:rPr>
              <a:t>준위</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Kirsten Gunn</a:t>
            </a:r>
          </a:p>
          <a:p>
            <a:pPr algn="ctr"/>
            <a:r>
              <a:rPr lang="en-US" altLang="ko-KR" sz="800" dirty="0">
                <a:solidFill>
                  <a:schemeClr val="tx1"/>
                </a:solidFill>
                <a:latin typeface="HY울릉도M" pitchFamily="18" charset="-127"/>
                <a:ea typeface="HY울릉도M" pitchFamily="18" charset="-127"/>
              </a:rPr>
              <a:t>UNC</a:t>
            </a:r>
            <a:endParaRPr lang="en-US" altLang="ko-KR" sz="600" dirty="0">
              <a:solidFill>
                <a:schemeClr val="tx1"/>
              </a:solidFill>
              <a:latin typeface="HY울릉도M" pitchFamily="18" charset="-127"/>
              <a:ea typeface="HY울릉도M" pitchFamily="18" charset="-127"/>
            </a:endParaRPr>
          </a:p>
        </p:txBody>
      </p:sp>
      <p:sp>
        <p:nvSpPr>
          <p:cNvPr id="28" name="직사각형 27"/>
          <p:cNvSpPr/>
          <p:nvPr/>
        </p:nvSpPr>
        <p:spPr>
          <a:xfrm>
            <a:off x="1217007" y="5685544"/>
            <a:ext cx="987857" cy="426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LTC(</a:t>
            </a:r>
            <a:r>
              <a:rPr lang="ko-KR" altLang="en-US" sz="800" dirty="0" smtClean="0">
                <a:solidFill>
                  <a:schemeClr val="tx1"/>
                </a:solidFill>
                <a:latin typeface="HY울릉도M" pitchFamily="18" charset="-127"/>
                <a:ea typeface="HY울릉도M" pitchFamily="18" charset="-127"/>
              </a:rPr>
              <a:t>캐나다</a:t>
            </a:r>
            <a:r>
              <a:rPr lang="en-US" altLang="ko-KR" sz="800" dirty="0" smtClean="0">
                <a:solidFill>
                  <a:schemeClr val="tx1"/>
                </a:solidFill>
                <a:latin typeface="HY울릉도M" pitchFamily="18" charset="-127"/>
                <a:ea typeface="HY울릉도M" pitchFamily="18" charset="-127"/>
              </a:rPr>
              <a:t>/</a:t>
            </a:r>
            <a:r>
              <a:rPr lang="ko-KR" altLang="en-US" sz="800" dirty="0" smtClean="0">
                <a:solidFill>
                  <a:schemeClr val="tx1"/>
                </a:solidFill>
                <a:latin typeface="HY울릉도M" pitchFamily="18" charset="-127"/>
                <a:ea typeface="HY울릉도M" pitchFamily="18" charset="-127"/>
              </a:rPr>
              <a:t>중령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Paul J. Payne</a:t>
            </a:r>
          </a:p>
          <a:p>
            <a:pPr algn="ctr"/>
            <a:r>
              <a:rPr lang="en-US" altLang="ko-KR" sz="800" dirty="0">
                <a:solidFill>
                  <a:schemeClr val="tx1"/>
                </a:solidFill>
                <a:latin typeface="HY울릉도M" pitchFamily="18" charset="-127"/>
                <a:ea typeface="HY울릉도M" pitchFamily="18" charset="-127"/>
              </a:rPr>
              <a:t>UNC</a:t>
            </a:r>
            <a:endParaRPr lang="en-US" altLang="ko-KR" sz="600" dirty="0">
              <a:solidFill>
                <a:schemeClr val="tx1"/>
              </a:solidFill>
              <a:latin typeface="HY울릉도M" pitchFamily="18" charset="-127"/>
              <a:ea typeface="HY울릉도M" pitchFamily="18" charset="-127"/>
            </a:endParaRPr>
          </a:p>
        </p:txBody>
      </p:sp>
      <p:sp>
        <p:nvSpPr>
          <p:cNvPr id="29" name="직사각형 28"/>
          <p:cNvSpPr/>
          <p:nvPr/>
        </p:nvSpPr>
        <p:spPr>
          <a:xfrm>
            <a:off x="188640" y="7048126"/>
            <a:ext cx="1296144" cy="576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ko-KR" sz="800" dirty="0" smtClean="0">
              <a:solidFill>
                <a:schemeClr val="tx1"/>
              </a:solidFill>
              <a:latin typeface="HY울릉도M" pitchFamily="18" charset="-127"/>
              <a:ea typeface="HY울릉도M" pitchFamily="18" charset="-127"/>
            </a:endParaRPr>
          </a:p>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Douglas </a:t>
            </a:r>
            <a:r>
              <a:rPr lang="en-US" altLang="ko-KR" sz="800" b="1" dirty="0" err="1">
                <a:solidFill>
                  <a:schemeClr val="tx1"/>
                </a:solidFill>
                <a:latin typeface="HY울릉도M" pitchFamily="18" charset="-127"/>
                <a:ea typeface="HY울릉도M" pitchFamily="18" charset="-127"/>
              </a:rPr>
              <a:t>Lougee</a:t>
            </a:r>
            <a:endParaRPr lang="en-US" altLang="ko-KR" sz="800" b="1" dirty="0">
              <a:solidFill>
                <a:schemeClr val="tx1"/>
              </a:solidFill>
              <a:latin typeface="HY울릉도M" pitchFamily="18" charset="-127"/>
              <a:ea typeface="HY울릉도M" pitchFamily="18" charset="-127"/>
            </a:endParaRPr>
          </a:p>
          <a:p>
            <a:pPr algn="ctr"/>
            <a:r>
              <a:rPr lang="en-US" altLang="ko-KR" sz="800" dirty="0" smtClean="0">
                <a:solidFill>
                  <a:schemeClr val="tx1"/>
                </a:solidFill>
                <a:latin typeface="HY울릉도M" pitchFamily="18" charset="-127"/>
                <a:ea typeface="HY울릉도M" pitchFamily="18" charset="-127"/>
              </a:rPr>
              <a:t>UNC/CFC/USFK</a:t>
            </a:r>
          </a:p>
          <a:p>
            <a:pPr algn="ctr"/>
            <a:endParaRPr lang="en-US" altLang="ko-KR" sz="800" dirty="0">
              <a:solidFill>
                <a:schemeClr val="tx1"/>
              </a:solidFill>
              <a:latin typeface="HY울릉도M" pitchFamily="18" charset="-127"/>
              <a:ea typeface="HY울릉도M" pitchFamily="18" charset="-127"/>
            </a:endParaRPr>
          </a:p>
        </p:txBody>
      </p:sp>
      <p:pic>
        <p:nvPicPr>
          <p:cNvPr id="30" name="Picture 4" descr="C:\Users\U\Desktop\Paul_Payne_LCOL_Canada.jpg">
            <a:extLst>
              <a:ext uri="{FF2B5EF4-FFF2-40B4-BE49-F238E27FC236}">
                <a16:creationId xmlns:a16="http://schemas.microsoft.com/office/drawing/2014/main" xmlns="" id="{30A4F408-BC9A-9B4F-A74E-A5B75662D9A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426" t="10724" r="32788" b="62575"/>
          <a:stretch/>
        </p:blipFill>
        <p:spPr bwMode="auto">
          <a:xfrm>
            <a:off x="1289401" y="4706900"/>
            <a:ext cx="819653" cy="976891"/>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31" name="Picture 8" descr="C:\Users\U\Desktop\COL_Goyette.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407" t="9202" r="18244" b="44064"/>
          <a:stretch/>
        </p:blipFill>
        <p:spPr bwMode="auto">
          <a:xfrm>
            <a:off x="5605893" y="4698325"/>
            <a:ext cx="816240" cy="985470"/>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32" name="Picture 6" descr="C:\Users\U\Desktop\그림6.png">
            <a:extLst>
              <a:ext uri="{FF2B5EF4-FFF2-40B4-BE49-F238E27FC236}">
                <a16:creationId xmlns:a16="http://schemas.microsoft.com/office/drawing/2014/main" xmlns="" id="{2AF723F0-CD71-6442-8DBE-D6A79A6F006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939" t="10207" r="21395" b="30024"/>
          <a:stretch/>
        </p:blipFill>
        <p:spPr bwMode="auto">
          <a:xfrm>
            <a:off x="3862224" y="4698323"/>
            <a:ext cx="837619" cy="985471"/>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33" name="Picture 2" descr="C:\Users\U\Desktop\캡처.PNG">
            <a:extLst>
              <a:ext uri="{FF2B5EF4-FFF2-40B4-BE49-F238E27FC236}">
                <a16:creationId xmlns:a16="http://schemas.microsoft.com/office/drawing/2014/main" xmlns="" id="{03F76BBB-7B08-FF46-A788-EBB11BF8D62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385" t="2898" r="12174" b="25885"/>
          <a:stretch/>
        </p:blipFill>
        <p:spPr bwMode="auto">
          <a:xfrm>
            <a:off x="4725143" y="4703709"/>
            <a:ext cx="840333" cy="980086"/>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3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5144" y="4695453"/>
            <a:ext cx="840333" cy="99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6953" y="4695455"/>
            <a:ext cx="840333" cy="9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descr="C:\Users\U\Desktop\그림1.png"/>
          <p:cNvPicPr>
            <a:picLocks noChangeAspect="1" noChangeArrowheads="1"/>
          </p:cNvPicPr>
          <p:nvPr/>
        </p:nvPicPr>
        <p:blipFill rotWithShape="1">
          <a:blip r:embed="rId12">
            <a:extLst>
              <a:ext uri="{28A0092B-C50C-407E-A947-70E740481C1C}">
                <a14:useLocalDpi xmlns:a14="http://schemas.microsoft.com/office/drawing/2010/main" val="0"/>
              </a:ext>
            </a:extLst>
          </a:blip>
          <a:srcRect l="2384" r="58203"/>
          <a:stretch/>
        </p:blipFill>
        <p:spPr bwMode="auto">
          <a:xfrm>
            <a:off x="420527" y="6118059"/>
            <a:ext cx="822868" cy="10020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C:\Users\U\Desktop\그림1.png"/>
          <p:cNvPicPr>
            <a:picLocks noChangeAspect="1" noChangeArrowheads="1"/>
          </p:cNvPicPr>
          <p:nvPr/>
        </p:nvPicPr>
        <p:blipFill rotWithShape="1">
          <a:blip r:embed="rId12">
            <a:extLst>
              <a:ext uri="{28A0092B-C50C-407E-A947-70E740481C1C}">
                <a14:useLocalDpi xmlns:a14="http://schemas.microsoft.com/office/drawing/2010/main" val="0"/>
              </a:ext>
            </a:extLst>
          </a:blip>
          <a:srcRect l="57668" r="2917"/>
          <a:stretch/>
        </p:blipFill>
        <p:spPr bwMode="auto">
          <a:xfrm>
            <a:off x="1268760" y="6118059"/>
            <a:ext cx="840333" cy="990392"/>
          </a:xfrm>
          <a:prstGeom prst="rect">
            <a:avLst/>
          </a:prstGeom>
          <a:noFill/>
          <a:extLst>
            <a:ext uri="{909E8E84-426E-40DD-AFC4-6F175D3DCCD1}">
              <a14:hiddenFill xmlns:a14="http://schemas.microsoft.com/office/drawing/2010/main">
                <a:solidFill>
                  <a:srgbClr val="FFFFFF"/>
                </a:solidFill>
              </a14:hiddenFill>
            </a:ext>
          </a:extLst>
        </p:spPr>
      </p:pic>
      <p:sp>
        <p:nvSpPr>
          <p:cNvPr id="38" name="직사각형 37"/>
          <p:cNvSpPr/>
          <p:nvPr/>
        </p:nvSpPr>
        <p:spPr>
          <a:xfrm>
            <a:off x="404662" y="5685544"/>
            <a:ext cx="829439" cy="426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Acton </a:t>
            </a:r>
            <a:r>
              <a:rPr lang="en-US" altLang="ko-KR" sz="800" b="1" dirty="0" err="1">
                <a:solidFill>
                  <a:schemeClr val="tx1"/>
                </a:solidFill>
                <a:latin typeface="HY울릉도M" pitchFamily="18" charset="-127"/>
                <a:ea typeface="HY울릉도M" pitchFamily="18" charset="-127"/>
              </a:rPr>
              <a:t>Kilby</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UNC</a:t>
            </a:r>
            <a:r>
              <a:rPr lang="en-US" altLang="ko-KR" sz="600" dirty="0">
                <a:solidFill>
                  <a:schemeClr val="tx1"/>
                </a:solidFill>
                <a:latin typeface="HY울릉도M" pitchFamily="18" charset="-127"/>
                <a:ea typeface="HY울릉도M" pitchFamily="18" charset="-127"/>
              </a:rPr>
              <a:t> </a:t>
            </a:r>
          </a:p>
        </p:txBody>
      </p:sp>
      <p:pic>
        <p:nvPicPr>
          <p:cNvPr id="39" name="Picture 5" descr="C:\Users\U\Desktop\그림5.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8246" t="13432" r="22444" b="25605"/>
          <a:stretch/>
        </p:blipFill>
        <p:spPr bwMode="auto">
          <a:xfrm>
            <a:off x="5605894" y="6130132"/>
            <a:ext cx="823000" cy="978319"/>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40" name="Picture 2" descr="C:\Users\U\Desktop\캡처1.PNG">
            <a:extLst>
              <a:ext uri="{FF2B5EF4-FFF2-40B4-BE49-F238E27FC236}">
                <a16:creationId xmlns:a16="http://schemas.microsoft.com/office/drawing/2014/main" xmlns="" id="{8E3FF7C6-4291-F84C-9392-9FC0DA569CB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0218" t="10613" r="24226" b="33742"/>
          <a:stretch/>
        </p:blipFill>
        <p:spPr bwMode="auto">
          <a:xfrm>
            <a:off x="3005333" y="6118060"/>
            <a:ext cx="828829" cy="990391"/>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41" name="Picture 3" descr="C:\Users\U\Desktop\캡처2.PNG">
            <a:extLst>
              <a:ext uri="{FF2B5EF4-FFF2-40B4-BE49-F238E27FC236}">
                <a16:creationId xmlns:a16="http://schemas.microsoft.com/office/drawing/2014/main" xmlns="" id="{E633F849-E9A1-2144-9289-0218E76D7E9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8296" t="10569" r="21663" b="33819"/>
          <a:stretch/>
        </p:blipFill>
        <p:spPr bwMode="auto">
          <a:xfrm>
            <a:off x="3868133" y="6129306"/>
            <a:ext cx="828699" cy="979146"/>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42" name="Picture 48" descr="C:\Users\U\Desktop\COL_Miller CMD PHOTO.jpg">
            <a:extLst>
              <a:ext uri="{FF2B5EF4-FFF2-40B4-BE49-F238E27FC236}">
                <a16:creationId xmlns:a16="http://schemas.microsoft.com/office/drawing/2014/main" xmlns="" id="{0E5A5704-736F-F146-9A4C-33DEABBEF365}"/>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3181" t="4851" r="32833" b="44142"/>
          <a:stretch/>
        </p:blipFill>
        <p:spPr bwMode="auto">
          <a:xfrm>
            <a:off x="4720554" y="6115996"/>
            <a:ext cx="840333" cy="992455"/>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43" name="Picture 1" descr="Command Sergeant Major Jay A. High"/>
          <p:cNvPicPr/>
          <p:nvPr/>
        </p:nvPicPr>
        <p:blipFill rotWithShape="1">
          <a:blip r:embed="rId17" cstate="print">
            <a:extLst>
              <a:ext uri="{28A0092B-C50C-407E-A947-70E740481C1C}">
                <a14:useLocalDpi xmlns:a14="http://schemas.microsoft.com/office/drawing/2010/main" val="0"/>
              </a:ext>
            </a:extLst>
          </a:blip>
          <a:srcRect l="13193" t="2963" r="17712" b="30707"/>
          <a:stretch/>
        </p:blipFill>
        <p:spPr bwMode="auto">
          <a:xfrm>
            <a:off x="2132855" y="6124095"/>
            <a:ext cx="840333" cy="990003"/>
          </a:xfrm>
          <a:prstGeom prst="rect">
            <a:avLst/>
          </a:prstGeom>
          <a:noFill/>
          <a:ln w="19050">
            <a:noFill/>
          </a:ln>
        </p:spPr>
      </p:pic>
      <p:pic>
        <p:nvPicPr>
          <p:cNvPr id="4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663" y="6112023"/>
            <a:ext cx="840333" cy="100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descr="C:\Users\U\Desktop\COL Shin HS 8 x 10-2208.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6736" t="10437" r="23029" b="30738"/>
          <a:stretch/>
        </p:blipFill>
        <p:spPr bwMode="auto">
          <a:xfrm>
            <a:off x="3007911" y="7557902"/>
            <a:ext cx="829375" cy="992774"/>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46" name="Picture 2" descr="C:\Users\U\Desktop\그림1.png"/>
          <p:cNvPicPr>
            <a:picLocks noChangeAspect="1" noChangeArrowheads="1"/>
          </p:cNvPicPr>
          <p:nvPr/>
        </p:nvPicPr>
        <p:blipFill rotWithShape="1">
          <a:blip r:embed="rId19">
            <a:extLst>
              <a:ext uri="{28A0092B-C50C-407E-A947-70E740481C1C}">
                <a14:useLocalDpi xmlns:a14="http://schemas.microsoft.com/office/drawing/2010/main" val="0"/>
              </a:ext>
            </a:extLst>
          </a:blip>
          <a:srcRect l="16569" r="33216" b="42323"/>
          <a:stretch/>
        </p:blipFill>
        <p:spPr bwMode="auto">
          <a:xfrm>
            <a:off x="3868133" y="7562140"/>
            <a:ext cx="827275" cy="988535"/>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47" name="Picture 2" descr="C:\Users\U\Desktop\10.PNG">
            <a:extLst>
              <a:ext uri="{FF2B5EF4-FFF2-40B4-BE49-F238E27FC236}">
                <a16:creationId xmlns:a16="http://schemas.microsoft.com/office/drawing/2014/main" xmlns="" id="{C20FB399-C264-3A46-A372-2BB7BD1FE01C}"/>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7712" t="4307" r="30636" b="49232"/>
          <a:stretch/>
        </p:blipFill>
        <p:spPr bwMode="auto">
          <a:xfrm>
            <a:off x="1268760" y="7568948"/>
            <a:ext cx="822533" cy="990403"/>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48" name="Picture 6">
            <a:extLst>
              <a:ext uri="{FF2B5EF4-FFF2-40B4-BE49-F238E27FC236}">
                <a16:creationId xmlns:a16="http://schemas.microsoft.com/office/drawing/2014/main" xmlns="" id="{3FE8DF77-9D9E-6A40-9594-2E5DC635907B}"/>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1958" r="27507" b="42291"/>
          <a:stretch/>
        </p:blipFill>
        <p:spPr bwMode="auto">
          <a:xfrm>
            <a:off x="2138984" y="7552220"/>
            <a:ext cx="823311" cy="99845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49" name="Picture 3" descr="C:\Users\U\Desktop\11.PNG">
            <a:extLst>
              <a:ext uri="{FF2B5EF4-FFF2-40B4-BE49-F238E27FC236}">
                <a16:creationId xmlns:a16="http://schemas.microsoft.com/office/drawing/2014/main" xmlns="" id="{759C7245-AE8F-F545-9C62-AE973EE94269}"/>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7239" t="8189" r="27154" b="35858"/>
          <a:stretch/>
        </p:blipFill>
        <p:spPr bwMode="auto">
          <a:xfrm>
            <a:off x="420526" y="7568948"/>
            <a:ext cx="813575" cy="996916"/>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663" y="7556157"/>
            <a:ext cx="840333" cy="100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8760" y="7556159"/>
            <a:ext cx="840333" cy="100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6953" y="7556159"/>
            <a:ext cx="840333" cy="100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4" descr="C:\Users\U\Desktop\그림2.jpg"/>
          <p:cNvPicPr>
            <a:picLocks noChangeAspect="1" noChangeArrowheads="1"/>
          </p:cNvPicPr>
          <p:nvPr/>
        </p:nvPicPr>
        <p:blipFill rotWithShape="1">
          <a:blip r:embed="rId23">
            <a:extLst>
              <a:ext uri="{28A0092B-C50C-407E-A947-70E740481C1C}">
                <a14:useLocalDpi xmlns:a14="http://schemas.microsoft.com/office/drawing/2010/main" val="0"/>
              </a:ext>
            </a:extLst>
          </a:blip>
          <a:srcRect l="6726" r="4359"/>
          <a:stretch/>
        </p:blipFill>
        <p:spPr bwMode="auto">
          <a:xfrm>
            <a:off x="4725145" y="7552220"/>
            <a:ext cx="840334" cy="9982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5144" y="7556157"/>
            <a:ext cx="840333" cy="100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5" descr="C:\Users\U\Desktop\그림3.jpg"/>
          <p:cNvPicPr>
            <a:picLocks noChangeAspect="1" noChangeArrowheads="1"/>
          </p:cNvPicPr>
          <p:nvPr/>
        </p:nvPicPr>
        <p:blipFill rotWithShape="1">
          <a:blip r:embed="rId24">
            <a:extLst>
              <a:ext uri="{28A0092B-C50C-407E-A947-70E740481C1C}">
                <a14:useLocalDpi xmlns:a14="http://schemas.microsoft.com/office/drawing/2010/main" val="0"/>
              </a:ext>
            </a:extLst>
          </a:blip>
          <a:srcRect l="4820" r="6173"/>
          <a:stretch/>
        </p:blipFill>
        <p:spPr bwMode="auto">
          <a:xfrm>
            <a:off x="5591988" y="7563090"/>
            <a:ext cx="840334" cy="99626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9241" y="7556159"/>
            <a:ext cx="840333" cy="100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2856" y="7556157"/>
            <a:ext cx="840333" cy="100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663" y="4695453"/>
            <a:ext cx="838732" cy="99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1048" y="4695455"/>
            <a:ext cx="840333" cy="9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2856" y="6112023"/>
            <a:ext cx="840333" cy="100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9241" y="4695455"/>
            <a:ext cx="840333" cy="99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1048" y="6112025"/>
            <a:ext cx="840333" cy="100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6953" y="6112025"/>
            <a:ext cx="840333" cy="100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9241" y="6112025"/>
            <a:ext cx="840333" cy="100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2856" y="4695453"/>
            <a:ext cx="840333" cy="99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8760" y="4695455"/>
            <a:ext cx="840333" cy="9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5144" y="6112023"/>
            <a:ext cx="840333" cy="100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1048" y="7556159"/>
            <a:ext cx="840333" cy="100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8760" y="6112025"/>
            <a:ext cx="840333" cy="100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직사각형 69"/>
          <p:cNvSpPr/>
          <p:nvPr/>
        </p:nvSpPr>
        <p:spPr>
          <a:xfrm>
            <a:off x="1916832" y="8565864"/>
            <a:ext cx="1224136" cy="542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CH(COL/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Sun C. Lee</a:t>
            </a:r>
          </a:p>
          <a:p>
            <a:pPr algn="ctr"/>
            <a:r>
              <a:rPr lang="en-US" altLang="ko-KR" sz="800" dirty="0">
                <a:solidFill>
                  <a:schemeClr val="tx1"/>
                </a:solidFill>
                <a:latin typeface="HY울릉도M" pitchFamily="18" charset="-127"/>
                <a:ea typeface="HY울릉도M" pitchFamily="18" charset="-127"/>
              </a:rPr>
              <a:t>USAG-Humphreys</a:t>
            </a:r>
            <a:endParaRPr lang="en-US" altLang="ko-KR" sz="600" dirty="0">
              <a:solidFill>
                <a:schemeClr val="tx1"/>
              </a:solidFill>
              <a:latin typeface="HY울릉도M" pitchFamily="18" charset="-127"/>
              <a:ea typeface="HY울릉도M" pitchFamily="18" charset="-127"/>
            </a:endParaRPr>
          </a:p>
          <a:p>
            <a:pPr algn="ctr"/>
            <a:endParaRPr lang="en-US" altLang="ko-KR" sz="600" dirty="0">
              <a:solidFill>
                <a:schemeClr val="tx1"/>
              </a:solidFill>
              <a:latin typeface="HY울릉도M" pitchFamily="18" charset="-127"/>
              <a:ea typeface="HY울릉도M" pitchFamily="18" charset="-127"/>
            </a:endParaRPr>
          </a:p>
        </p:txBody>
      </p:sp>
      <p:sp>
        <p:nvSpPr>
          <p:cNvPr id="74" name="모서리가 둥근 직사각형 73"/>
          <p:cNvSpPr/>
          <p:nvPr/>
        </p:nvSpPr>
        <p:spPr>
          <a:xfrm>
            <a:off x="454240" y="3923928"/>
            <a:ext cx="5967893" cy="576064"/>
          </a:xfrm>
          <a:prstGeom prst="roundRect">
            <a:avLst>
              <a:gd name="adj" fmla="val 50000"/>
            </a:avLst>
          </a:prstGeom>
          <a:noFill/>
          <a:ln w="285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000" dirty="0" err="1">
                <a:solidFill>
                  <a:schemeClr val="tx1"/>
                </a:solidFill>
                <a:latin typeface="HY울릉도M" panose="02030600000101010101" pitchFamily="18" charset="-127"/>
                <a:ea typeface="HY울릉도M" panose="02030600000101010101" pitchFamily="18" charset="-127"/>
              </a:rPr>
              <a:t>주한유엔사</a:t>
            </a:r>
            <a:r>
              <a:rPr lang="en-US" altLang="ko-KR" sz="1000" dirty="0">
                <a:solidFill>
                  <a:schemeClr val="tx1"/>
                </a:solidFill>
                <a:latin typeface="HY울릉도M" panose="02030600000101010101" pitchFamily="18" charset="-127"/>
                <a:ea typeface="HY울릉도M" panose="02030600000101010101" pitchFamily="18" charset="-127"/>
              </a:rPr>
              <a:t>(</a:t>
            </a:r>
            <a:r>
              <a:rPr lang="en-US" altLang="ko-KR" sz="1000" dirty="0" smtClean="0">
                <a:solidFill>
                  <a:schemeClr val="tx1"/>
                </a:solidFill>
                <a:latin typeface="HY울릉도M" panose="02030600000101010101" pitchFamily="18" charset="-127"/>
                <a:ea typeface="HY울릉도M" panose="02030600000101010101" pitchFamily="18" charset="-127"/>
              </a:rPr>
              <a:t>UNC</a:t>
            </a:r>
            <a:r>
              <a:rPr lang="ko-KR" altLang="en-US" sz="1000" dirty="0" err="1" smtClean="0">
                <a:solidFill>
                  <a:schemeClr val="tx1"/>
                </a:solidFill>
                <a:latin typeface="HY울릉도M" panose="02030600000101010101" pitchFamily="18" charset="-127"/>
                <a:ea typeface="HY울릉도M" panose="02030600000101010101" pitchFamily="18" charset="-127"/>
              </a:rPr>
              <a:t>ㆍ한미연합사</a:t>
            </a:r>
            <a:r>
              <a:rPr lang="en-US" altLang="ko-KR" sz="1000" dirty="0">
                <a:solidFill>
                  <a:schemeClr val="tx1"/>
                </a:solidFill>
                <a:latin typeface="HY울릉도M" panose="02030600000101010101" pitchFamily="18" charset="-127"/>
                <a:ea typeface="HY울릉도M" panose="02030600000101010101" pitchFamily="18" charset="-127"/>
              </a:rPr>
              <a:t>(CFC</a:t>
            </a:r>
            <a:r>
              <a:rPr lang="en-US" altLang="ko-KR" sz="1000" dirty="0" smtClean="0">
                <a:solidFill>
                  <a:schemeClr val="tx1"/>
                </a:solidFill>
                <a:latin typeface="HY울릉도M" panose="02030600000101010101" pitchFamily="18" charset="-127"/>
                <a:ea typeface="HY울릉도M" panose="02030600000101010101" pitchFamily="18" charset="-127"/>
              </a:rPr>
              <a:t>)</a:t>
            </a:r>
            <a:r>
              <a:rPr lang="ko-KR" altLang="en-US" sz="1000" dirty="0">
                <a:solidFill>
                  <a:schemeClr val="tx1"/>
                </a:solidFill>
                <a:latin typeface="HY울릉도M" panose="02030600000101010101" pitchFamily="18" charset="-127"/>
                <a:ea typeface="HY울릉도M" panose="02030600000101010101" pitchFamily="18" charset="-127"/>
              </a:rPr>
              <a:t> </a:t>
            </a:r>
            <a:r>
              <a:rPr lang="ko-KR" altLang="en-US" sz="1000" dirty="0" err="1">
                <a:solidFill>
                  <a:schemeClr val="tx1"/>
                </a:solidFill>
                <a:latin typeface="HY울릉도M" panose="02030600000101010101" pitchFamily="18" charset="-127"/>
                <a:ea typeface="HY울릉도M" panose="02030600000101010101" pitchFamily="18" charset="-127"/>
              </a:rPr>
              <a:t>ㆍ주한미군사</a:t>
            </a:r>
            <a:r>
              <a:rPr lang="en-US" altLang="ko-KR" sz="1000" dirty="0">
                <a:solidFill>
                  <a:schemeClr val="tx1"/>
                </a:solidFill>
                <a:latin typeface="HY울릉도M" panose="02030600000101010101" pitchFamily="18" charset="-127"/>
                <a:ea typeface="HY울릉도M" panose="02030600000101010101" pitchFamily="18" charset="-127"/>
              </a:rPr>
              <a:t>(USFK</a:t>
            </a:r>
            <a:r>
              <a:rPr lang="en-US" altLang="ko-KR" sz="1000" dirty="0" smtClean="0">
                <a:solidFill>
                  <a:schemeClr val="tx1"/>
                </a:solidFill>
                <a:latin typeface="HY울릉도M" panose="02030600000101010101" pitchFamily="18" charset="-127"/>
                <a:ea typeface="HY울릉도M" panose="02030600000101010101" pitchFamily="18" charset="-127"/>
              </a:rPr>
              <a:t>)</a:t>
            </a:r>
          </a:p>
          <a:p>
            <a:pPr algn="ctr"/>
            <a:r>
              <a:rPr lang="ko-KR" altLang="en-US" sz="1600" dirty="0" smtClean="0">
                <a:solidFill>
                  <a:schemeClr val="tx1"/>
                </a:solidFill>
                <a:latin typeface="HY울릉도M" panose="02030600000101010101" pitchFamily="18" charset="-127"/>
                <a:ea typeface="HY울릉도M" panose="02030600000101010101" pitchFamily="18" charset="-127"/>
              </a:rPr>
              <a:t>제</a:t>
            </a:r>
            <a:r>
              <a:rPr lang="en-US" altLang="ko-KR" sz="1600" dirty="0">
                <a:solidFill>
                  <a:schemeClr val="tx1"/>
                </a:solidFill>
                <a:latin typeface="HY울릉도M" panose="02030600000101010101" pitchFamily="18" charset="-127"/>
                <a:ea typeface="HY울릉도M" panose="02030600000101010101" pitchFamily="18" charset="-127"/>
              </a:rPr>
              <a:t>6</a:t>
            </a:r>
            <a:r>
              <a:rPr lang="ko-KR" altLang="en-US" sz="1600" dirty="0" smtClean="0">
                <a:solidFill>
                  <a:schemeClr val="tx1"/>
                </a:solidFill>
                <a:latin typeface="HY울릉도M" panose="02030600000101010101" pitchFamily="18" charset="-127"/>
                <a:ea typeface="HY울릉도M" panose="02030600000101010101" pitchFamily="18" charset="-127"/>
              </a:rPr>
              <a:t>차 </a:t>
            </a:r>
            <a:r>
              <a:rPr lang="en-US" altLang="ko-KR" sz="1600" dirty="0" smtClean="0">
                <a:solidFill>
                  <a:schemeClr val="tx1"/>
                </a:solidFill>
                <a:latin typeface="HY울릉도M" panose="02030600000101010101" pitchFamily="18" charset="-127"/>
                <a:ea typeface="HY울릉도M" panose="02030600000101010101" pitchFamily="18" charset="-127"/>
              </a:rPr>
              <a:t>2022</a:t>
            </a:r>
            <a:r>
              <a:rPr lang="ko-KR" altLang="en-US" sz="1600" dirty="0" smtClean="0">
                <a:solidFill>
                  <a:schemeClr val="tx1"/>
                </a:solidFill>
                <a:latin typeface="HY울릉도M" panose="02030600000101010101" pitchFamily="18" charset="-127"/>
                <a:ea typeface="HY울릉도M" panose="02030600000101010101" pitchFamily="18" charset="-127"/>
              </a:rPr>
              <a:t>한반도평화메달 </a:t>
            </a:r>
            <a:r>
              <a:rPr lang="ko-KR" altLang="en-US" sz="1600" dirty="0">
                <a:solidFill>
                  <a:schemeClr val="tx1"/>
                </a:solidFill>
                <a:latin typeface="HY울릉도M" panose="02030600000101010101" pitchFamily="18" charset="-127"/>
                <a:ea typeface="HY울릉도M" panose="02030600000101010101" pitchFamily="18" charset="-127"/>
              </a:rPr>
              <a:t>수상자 </a:t>
            </a:r>
            <a:r>
              <a:rPr lang="en-US" altLang="ko-KR" sz="1600" b="1" dirty="0" smtClean="0">
                <a:solidFill>
                  <a:schemeClr val="tx1"/>
                </a:solidFill>
                <a:latin typeface="HY울릉도M" panose="02030600000101010101" pitchFamily="18" charset="-127"/>
                <a:ea typeface="HY울릉도M" panose="02030600000101010101" pitchFamily="18" charset="-127"/>
              </a:rPr>
              <a:t> </a:t>
            </a:r>
          </a:p>
          <a:p>
            <a:pPr algn="ctr"/>
            <a:r>
              <a:rPr lang="en-US" altLang="ko-KR" sz="1000" b="1" dirty="0" smtClean="0">
                <a:solidFill>
                  <a:schemeClr val="tx1"/>
                </a:solidFill>
                <a:latin typeface="HY울릉도M" panose="02030600000101010101" pitchFamily="18" charset="-127"/>
                <a:ea typeface="HY울릉도M" panose="02030600000101010101" pitchFamily="18" charset="-127"/>
              </a:rPr>
              <a:t>The 6</a:t>
            </a:r>
            <a:r>
              <a:rPr lang="en-US" altLang="ko-KR" sz="1000" b="1" baseline="30000" dirty="0" smtClean="0">
                <a:solidFill>
                  <a:schemeClr val="tx1"/>
                </a:solidFill>
                <a:latin typeface="HY울릉도M" panose="02030600000101010101" pitchFamily="18" charset="-127"/>
                <a:ea typeface="HY울릉도M" panose="02030600000101010101" pitchFamily="18" charset="-127"/>
              </a:rPr>
              <a:t>th</a:t>
            </a:r>
            <a:r>
              <a:rPr lang="en-US" altLang="ko-KR" sz="1000" b="1" dirty="0" smtClean="0">
                <a:solidFill>
                  <a:schemeClr val="tx1"/>
                </a:solidFill>
                <a:latin typeface="HY울릉도M" panose="02030600000101010101" pitchFamily="18" charset="-127"/>
                <a:ea typeface="HY울릉도M" panose="02030600000101010101" pitchFamily="18" charset="-127"/>
              </a:rPr>
              <a:t> WINNER </a:t>
            </a:r>
            <a:r>
              <a:rPr lang="en-US" altLang="ko-KR" sz="1000" b="1" dirty="0">
                <a:solidFill>
                  <a:schemeClr val="tx1"/>
                </a:solidFill>
                <a:latin typeface="HY울릉도M" panose="02030600000101010101" pitchFamily="18" charset="-127"/>
                <a:ea typeface="HY울릉도M" panose="02030600000101010101" pitchFamily="18" charset="-127"/>
              </a:rPr>
              <a:t>OF</a:t>
            </a:r>
            <a:r>
              <a:rPr lang="ko-KR" altLang="en-US" sz="1000" b="1" dirty="0">
                <a:solidFill>
                  <a:schemeClr val="tx1"/>
                </a:solidFill>
                <a:latin typeface="HY울릉도M" panose="02030600000101010101" pitchFamily="18" charset="-127"/>
                <a:ea typeface="HY울릉도M" panose="02030600000101010101" pitchFamily="18" charset="-127"/>
              </a:rPr>
              <a:t> </a:t>
            </a:r>
            <a:r>
              <a:rPr lang="en-US" altLang="ko-KR" sz="1000" b="1" dirty="0">
                <a:solidFill>
                  <a:schemeClr val="tx1"/>
                </a:solidFill>
                <a:latin typeface="HY울릉도M" pitchFamily="18" charset="-127"/>
                <a:ea typeface="HY울릉도M" pitchFamily="18" charset="-127"/>
              </a:rPr>
              <a:t>THE ORDER OF PEACE KOREA </a:t>
            </a:r>
            <a:r>
              <a:rPr lang="en-US" altLang="ko-KR" sz="1000" b="1" dirty="0" smtClean="0">
                <a:solidFill>
                  <a:schemeClr val="tx1"/>
                </a:solidFill>
                <a:latin typeface="HY울릉도M" pitchFamily="18" charset="-127"/>
                <a:ea typeface="HY울릉도M" pitchFamily="18" charset="-127"/>
              </a:rPr>
              <a:t>MEDAL</a:t>
            </a:r>
            <a:r>
              <a:rPr lang="ko-KR" altLang="en-US" sz="1000" dirty="0" smtClean="0">
                <a:solidFill>
                  <a:schemeClr val="tx1"/>
                </a:solidFill>
                <a:latin typeface="HY울릉도M" pitchFamily="18" charset="-127"/>
                <a:ea typeface="HY울릉도M" pitchFamily="18" charset="-127"/>
              </a:rPr>
              <a:t> </a:t>
            </a:r>
            <a:r>
              <a:rPr lang="en-US" altLang="ko-KR" sz="1000" b="1" dirty="0" smtClean="0">
                <a:solidFill>
                  <a:schemeClr val="tx1"/>
                </a:solidFill>
                <a:latin typeface="HY울릉도M" panose="02030600000101010101" pitchFamily="18" charset="-127"/>
                <a:ea typeface="HY울릉도M" panose="02030600000101010101" pitchFamily="18" charset="-127"/>
              </a:rPr>
              <a:t>2022</a:t>
            </a:r>
            <a:endParaRPr lang="ko-KR" altLang="en-US" sz="1000" b="1" dirty="0">
              <a:solidFill>
                <a:schemeClr val="tx1"/>
              </a:solidFill>
              <a:latin typeface="HY울릉도M" panose="02030600000101010101" pitchFamily="18" charset="-127"/>
              <a:ea typeface="HY울릉도M" panose="02030600000101010101" pitchFamily="18" charset="-127"/>
            </a:endParaRPr>
          </a:p>
        </p:txBody>
      </p:sp>
    </p:spTree>
    <p:extLst>
      <p:ext uri="{BB962C8B-B14F-4D97-AF65-F5344CB8AC3E}">
        <p14:creationId xmlns:p14="http://schemas.microsoft.com/office/powerpoint/2010/main" val="2466235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U\Desktop\캡처.PNG"/>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2992" t="6841" r="2783" b="4837"/>
          <a:stretch/>
        </p:blipFill>
        <p:spPr bwMode="auto">
          <a:xfrm>
            <a:off x="0" y="0"/>
            <a:ext cx="6858000" cy="9147667"/>
          </a:xfrm>
          <a:prstGeom prst="rect">
            <a:avLst/>
          </a:prstGeom>
          <a:noFill/>
          <a:extLst>
            <a:ext uri="{909E8E84-426E-40DD-AFC4-6F175D3DCCD1}">
              <a14:hiddenFill xmlns:a14="http://schemas.microsoft.com/office/drawing/2010/main">
                <a:solidFill>
                  <a:srgbClr val="FFFFFF"/>
                </a:solidFill>
              </a14:hiddenFill>
            </a:ext>
          </a:extLst>
        </p:spPr>
      </p:pic>
      <p:sp>
        <p:nvSpPr>
          <p:cNvPr id="47" name="모서리가 둥근 직사각형 46"/>
          <p:cNvSpPr/>
          <p:nvPr/>
        </p:nvSpPr>
        <p:spPr>
          <a:xfrm>
            <a:off x="454240" y="181346"/>
            <a:ext cx="5855080" cy="286198"/>
          </a:xfrm>
          <a:prstGeom prst="roundRect">
            <a:avLst>
              <a:gd name="adj" fmla="val 50000"/>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w="285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smtClean="0">
                <a:solidFill>
                  <a:schemeClr val="tx1"/>
                </a:solidFill>
                <a:latin typeface="HY울릉도M" panose="02030600000101010101" pitchFamily="18" charset="-127"/>
                <a:ea typeface="HY울릉도M" panose="02030600000101010101" pitchFamily="18" charset="-127"/>
              </a:rPr>
              <a:t>제</a:t>
            </a:r>
            <a:r>
              <a:rPr lang="en-US" altLang="ko-KR" sz="1200" dirty="0" smtClean="0">
                <a:solidFill>
                  <a:schemeClr val="tx1"/>
                </a:solidFill>
                <a:latin typeface="HY울릉도M" panose="02030600000101010101" pitchFamily="18" charset="-127"/>
                <a:ea typeface="HY울릉도M" panose="02030600000101010101" pitchFamily="18" charset="-127"/>
              </a:rPr>
              <a:t>5</a:t>
            </a:r>
            <a:r>
              <a:rPr lang="ko-KR" altLang="en-US" sz="1200" dirty="0" smtClean="0">
                <a:solidFill>
                  <a:schemeClr val="tx1"/>
                </a:solidFill>
                <a:latin typeface="HY울릉도M" panose="02030600000101010101" pitchFamily="18" charset="-127"/>
                <a:ea typeface="HY울릉도M" panose="02030600000101010101" pitchFamily="18" charset="-127"/>
              </a:rPr>
              <a:t>차 </a:t>
            </a:r>
            <a:r>
              <a:rPr lang="en-US" altLang="ko-KR" sz="1200" dirty="0" smtClean="0">
                <a:solidFill>
                  <a:schemeClr val="tx1"/>
                </a:solidFill>
                <a:latin typeface="HY울릉도M" panose="02030600000101010101" pitchFamily="18" charset="-127"/>
                <a:ea typeface="HY울릉도M" panose="02030600000101010101" pitchFamily="18" charset="-127"/>
              </a:rPr>
              <a:t>2021</a:t>
            </a:r>
            <a:r>
              <a:rPr lang="ko-KR" altLang="en-US" sz="1200" dirty="0" smtClean="0">
                <a:solidFill>
                  <a:schemeClr val="tx1"/>
                </a:solidFill>
                <a:latin typeface="HY울릉도M" panose="02030600000101010101" pitchFamily="18" charset="-127"/>
                <a:ea typeface="HY울릉도M" panose="02030600000101010101" pitchFamily="18" charset="-127"/>
              </a:rPr>
              <a:t>한반도평화메달 </a:t>
            </a:r>
            <a:r>
              <a:rPr lang="ko-KR" altLang="en-US" sz="1200" dirty="0">
                <a:solidFill>
                  <a:schemeClr val="tx1"/>
                </a:solidFill>
                <a:latin typeface="HY울릉도M" panose="02030600000101010101" pitchFamily="18" charset="-127"/>
                <a:ea typeface="HY울릉도M" panose="02030600000101010101" pitchFamily="18" charset="-127"/>
              </a:rPr>
              <a:t>수상자</a:t>
            </a:r>
            <a:r>
              <a:rPr lang="ko-KR" altLang="en-US" sz="1400" dirty="0">
                <a:solidFill>
                  <a:schemeClr val="tx1"/>
                </a:solidFill>
                <a:latin typeface="HY울릉도M" panose="02030600000101010101" pitchFamily="18" charset="-127"/>
                <a:ea typeface="HY울릉도M" panose="02030600000101010101" pitchFamily="18" charset="-127"/>
              </a:rPr>
              <a:t> </a:t>
            </a:r>
            <a:r>
              <a:rPr lang="en-US" altLang="ko-KR" sz="1100" b="1" dirty="0" smtClean="0">
                <a:solidFill>
                  <a:schemeClr val="tx1"/>
                </a:solidFill>
                <a:latin typeface="HY울릉도M" panose="02030600000101010101" pitchFamily="18" charset="-127"/>
                <a:ea typeface="HY울릉도M" panose="02030600000101010101" pitchFamily="18" charset="-127"/>
              </a:rPr>
              <a:t> </a:t>
            </a:r>
            <a:r>
              <a:rPr lang="en-US" altLang="ko-KR" sz="900" b="1" dirty="0" smtClean="0">
                <a:solidFill>
                  <a:schemeClr val="tx1"/>
                </a:solidFill>
                <a:latin typeface="HY울릉도M" panose="02030600000101010101" pitchFamily="18" charset="-127"/>
                <a:ea typeface="HY울릉도M" panose="02030600000101010101" pitchFamily="18" charset="-127"/>
              </a:rPr>
              <a:t>The </a:t>
            </a:r>
            <a:r>
              <a:rPr lang="en-US" altLang="ko-KR" sz="900" b="1" dirty="0">
                <a:solidFill>
                  <a:schemeClr val="tx1"/>
                </a:solidFill>
                <a:latin typeface="HY울릉도M" panose="02030600000101010101" pitchFamily="18" charset="-127"/>
                <a:ea typeface="HY울릉도M" panose="02030600000101010101" pitchFamily="18" charset="-127"/>
              </a:rPr>
              <a:t>5</a:t>
            </a:r>
            <a:r>
              <a:rPr lang="en-US" altLang="ko-KR" sz="900" b="1" baseline="30000" dirty="0" smtClean="0">
                <a:solidFill>
                  <a:schemeClr val="tx1"/>
                </a:solidFill>
                <a:latin typeface="HY울릉도M" panose="02030600000101010101" pitchFamily="18" charset="-127"/>
                <a:ea typeface="HY울릉도M" panose="02030600000101010101" pitchFamily="18" charset="-127"/>
              </a:rPr>
              <a:t>th</a:t>
            </a:r>
            <a:r>
              <a:rPr lang="en-US" altLang="ko-KR" sz="900" b="1" dirty="0" smtClean="0">
                <a:solidFill>
                  <a:schemeClr val="tx1"/>
                </a:solidFill>
                <a:latin typeface="HY울릉도M" panose="02030600000101010101" pitchFamily="18" charset="-127"/>
                <a:ea typeface="HY울릉도M" panose="02030600000101010101" pitchFamily="18" charset="-127"/>
              </a:rPr>
              <a:t> WINNER </a:t>
            </a:r>
            <a:r>
              <a:rPr lang="en-US" altLang="ko-KR" sz="900" b="1" dirty="0">
                <a:solidFill>
                  <a:schemeClr val="tx1"/>
                </a:solidFill>
                <a:latin typeface="HY울릉도M" panose="02030600000101010101" pitchFamily="18" charset="-127"/>
                <a:ea typeface="HY울릉도M" panose="02030600000101010101" pitchFamily="18" charset="-127"/>
              </a:rPr>
              <a:t>OF</a:t>
            </a:r>
            <a:r>
              <a:rPr lang="ko-KR" altLang="en-US" sz="900" b="1" dirty="0">
                <a:solidFill>
                  <a:schemeClr val="tx1"/>
                </a:solidFill>
                <a:latin typeface="HY울릉도M" panose="02030600000101010101" pitchFamily="18" charset="-127"/>
                <a:ea typeface="HY울릉도M" panose="02030600000101010101" pitchFamily="18" charset="-127"/>
              </a:rPr>
              <a:t> </a:t>
            </a:r>
            <a:r>
              <a:rPr lang="en-US" altLang="ko-KR" sz="900" b="1" dirty="0">
                <a:solidFill>
                  <a:schemeClr val="tx1"/>
                </a:solidFill>
                <a:latin typeface="HY울릉도M" panose="02030600000101010101" pitchFamily="18" charset="-127"/>
                <a:ea typeface="HY울릉도M" panose="02030600000101010101" pitchFamily="18" charset="-127"/>
              </a:rPr>
              <a:t>THE PEACE KOREA MEDAL </a:t>
            </a:r>
            <a:r>
              <a:rPr lang="en-US" altLang="ko-KR" sz="900" b="1" dirty="0" smtClean="0">
                <a:solidFill>
                  <a:schemeClr val="tx1"/>
                </a:solidFill>
                <a:latin typeface="HY울릉도M" panose="02030600000101010101" pitchFamily="18" charset="-127"/>
                <a:ea typeface="HY울릉도M" panose="02030600000101010101" pitchFamily="18" charset="-127"/>
              </a:rPr>
              <a:t>2021</a:t>
            </a:r>
            <a:endParaRPr lang="ko-KR" altLang="en-US" sz="900" b="1" dirty="0">
              <a:solidFill>
                <a:schemeClr val="tx1"/>
              </a:solidFill>
              <a:latin typeface="HY울릉도M" panose="02030600000101010101" pitchFamily="18" charset="-127"/>
              <a:ea typeface="HY울릉도M" panose="02030600000101010101" pitchFamily="18" charset="-127"/>
            </a:endParaRPr>
          </a:p>
        </p:txBody>
      </p:sp>
      <p:pic>
        <p:nvPicPr>
          <p:cNvPr id="110" name="Picture 2" descr="thumbnail_IMG_223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681" t="18748" r="26679" b="20469"/>
          <a:stretch/>
        </p:blipFill>
        <p:spPr bwMode="auto">
          <a:xfrm>
            <a:off x="2997696" y="539552"/>
            <a:ext cx="838847" cy="921213"/>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111" name="Picture 2" descr="C:\Users\U\Desktop\Col Acton Kilby.jpg">
            <a:extLst>
              <a:ext uri="{FF2B5EF4-FFF2-40B4-BE49-F238E27FC236}">
                <a16:creationId xmlns:a16="http://schemas.microsoft.com/office/drawing/2014/main" xmlns="" id="{7886DA28-579D-564B-90D2-4B14AE199FC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35" t="3159" r="18167" b="41424"/>
          <a:stretch/>
        </p:blipFill>
        <p:spPr bwMode="auto">
          <a:xfrm>
            <a:off x="1280737" y="547808"/>
            <a:ext cx="820343" cy="912957"/>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12" name="Picture 2" descr="C:\Users\U\Desktop\1.PNG">
            <a:extLst>
              <a:ext uri="{FF2B5EF4-FFF2-40B4-BE49-F238E27FC236}">
                <a16:creationId xmlns:a16="http://schemas.microsoft.com/office/drawing/2014/main" xmlns="" id="{863959A1-1C88-C04C-A424-6B2BE7090B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88" t="8599" r="24394" b="43537"/>
          <a:stretch/>
        </p:blipFill>
        <p:spPr bwMode="auto">
          <a:xfrm>
            <a:off x="3861050" y="550999"/>
            <a:ext cx="824224" cy="909766"/>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13" name="직사각형 112"/>
          <p:cNvSpPr/>
          <p:nvPr/>
        </p:nvSpPr>
        <p:spPr>
          <a:xfrm>
            <a:off x="5445224" y="2801709"/>
            <a:ext cx="1117471"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CSM(</a:t>
            </a:r>
            <a:r>
              <a:rPr lang="ko-KR" altLang="en-US" sz="800" dirty="0" smtClean="0">
                <a:solidFill>
                  <a:schemeClr val="tx1"/>
                </a:solidFill>
                <a:latin typeface="HY울릉도M" pitchFamily="18" charset="-127"/>
                <a:ea typeface="HY울릉도M" pitchFamily="18" charset="-127"/>
              </a:rPr>
              <a:t>주임원사</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Derrick </a:t>
            </a:r>
            <a:r>
              <a:rPr lang="en-US" altLang="ko-KR" sz="800" b="1" dirty="0" err="1">
                <a:solidFill>
                  <a:schemeClr val="tx1"/>
                </a:solidFill>
                <a:latin typeface="HY울릉도M" pitchFamily="18" charset="-127"/>
                <a:ea typeface="HY울릉도M" pitchFamily="18" charset="-127"/>
              </a:rPr>
              <a:t>Braud</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3-1 AD</a:t>
            </a:r>
            <a:endParaRPr lang="en-US" altLang="ko-KR" sz="600" dirty="0">
              <a:solidFill>
                <a:schemeClr val="tx1"/>
              </a:solidFill>
              <a:latin typeface="HY울릉도M" pitchFamily="18" charset="-127"/>
              <a:ea typeface="HY울릉도M" pitchFamily="18" charset="-127"/>
            </a:endParaRPr>
          </a:p>
          <a:p>
            <a:pPr algn="ctr"/>
            <a:endParaRPr lang="en-US" altLang="ko-KR" sz="600" dirty="0">
              <a:solidFill>
                <a:schemeClr val="tx1"/>
              </a:solidFill>
              <a:latin typeface="HY울릉도M" pitchFamily="18" charset="-127"/>
              <a:ea typeface="HY울릉도M" pitchFamily="18" charset="-127"/>
            </a:endParaRPr>
          </a:p>
        </p:txBody>
      </p:sp>
      <p:sp>
        <p:nvSpPr>
          <p:cNvPr id="114" name="직사각형 113"/>
          <p:cNvSpPr/>
          <p:nvPr/>
        </p:nvSpPr>
        <p:spPr>
          <a:xfrm>
            <a:off x="4725144" y="2801708"/>
            <a:ext cx="829439" cy="424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ko-KR" sz="800" dirty="0" smtClean="0">
              <a:solidFill>
                <a:schemeClr val="tx1"/>
              </a:solidFill>
              <a:latin typeface="HY울릉도M" pitchFamily="18" charset="-127"/>
              <a:ea typeface="HY울릉도M" pitchFamily="18" charset="-127"/>
            </a:endParaRPr>
          </a:p>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err="1">
                <a:solidFill>
                  <a:schemeClr val="tx1"/>
                </a:solidFill>
                <a:latin typeface="HY울릉도M" pitchFamily="18" charset="-127"/>
                <a:ea typeface="HY울릉도M" pitchFamily="18" charset="-127"/>
              </a:rPr>
              <a:t>Jabari</a:t>
            </a:r>
            <a:r>
              <a:rPr lang="en-US" altLang="ko-KR" sz="800" b="1" dirty="0">
                <a:solidFill>
                  <a:schemeClr val="tx1"/>
                </a:solidFill>
                <a:latin typeface="HY울릉도M" pitchFamily="18" charset="-127"/>
                <a:ea typeface="HY울릉도M" pitchFamily="18" charset="-127"/>
              </a:rPr>
              <a:t> Miller</a:t>
            </a:r>
          </a:p>
          <a:p>
            <a:pPr algn="ctr"/>
            <a:r>
              <a:rPr lang="en-US" altLang="ko-KR" sz="800" dirty="0">
                <a:solidFill>
                  <a:schemeClr val="tx1"/>
                </a:solidFill>
                <a:latin typeface="HY울릉도M" pitchFamily="18" charset="-127"/>
                <a:ea typeface="HY울릉도M" pitchFamily="18" charset="-127"/>
              </a:rPr>
              <a:t>3-1 AD</a:t>
            </a:r>
            <a:endParaRPr lang="en-US" altLang="ko-KR" sz="600" dirty="0">
              <a:solidFill>
                <a:schemeClr val="tx1"/>
              </a:solidFill>
              <a:latin typeface="HY울릉도M" pitchFamily="18" charset="-127"/>
              <a:ea typeface="HY울릉도M" pitchFamily="18" charset="-127"/>
            </a:endParaRPr>
          </a:p>
          <a:p>
            <a:pPr algn="ctr"/>
            <a:endParaRPr lang="en-US" altLang="ko-KR" sz="600" dirty="0">
              <a:solidFill>
                <a:schemeClr val="tx1"/>
              </a:solidFill>
              <a:latin typeface="HY울릉도M" pitchFamily="18" charset="-127"/>
              <a:ea typeface="HY울릉도M" pitchFamily="18" charset="-127"/>
            </a:endParaRPr>
          </a:p>
        </p:txBody>
      </p:sp>
      <p:sp>
        <p:nvSpPr>
          <p:cNvPr id="115" name="직사각형 114"/>
          <p:cNvSpPr/>
          <p:nvPr/>
        </p:nvSpPr>
        <p:spPr>
          <a:xfrm>
            <a:off x="3717033" y="2790451"/>
            <a:ext cx="1152128" cy="442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CSM(</a:t>
            </a:r>
            <a:r>
              <a:rPr lang="ko-KR" altLang="en-US" sz="800" dirty="0" smtClean="0">
                <a:solidFill>
                  <a:schemeClr val="tx1"/>
                </a:solidFill>
                <a:latin typeface="HY울릉도M" pitchFamily="18" charset="-127"/>
                <a:ea typeface="HY울릉도M" pitchFamily="18" charset="-127"/>
              </a:rPr>
              <a:t>주임원사</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smtClean="0">
                <a:solidFill>
                  <a:schemeClr val="tx1"/>
                </a:solidFill>
                <a:latin typeface="HY울릉도M" pitchFamily="18" charset="-127"/>
                <a:ea typeface="HY울릉도M" pitchFamily="18" charset="-127"/>
              </a:rPr>
              <a:t>Kenneth Ball</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210 FAB</a:t>
            </a:r>
            <a:endParaRPr lang="en-US" altLang="ko-KR" sz="600" dirty="0">
              <a:solidFill>
                <a:schemeClr val="tx1"/>
              </a:solidFill>
              <a:latin typeface="HY울릉도M" pitchFamily="18" charset="-127"/>
              <a:ea typeface="HY울릉도M" pitchFamily="18" charset="-127"/>
            </a:endParaRPr>
          </a:p>
        </p:txBody>
      </p:sp>
      <p:sp>
        <p:nvSpPr>
          <p:cNvPr id="116" name="직사각형 115"/>
          <p:cNvSpPr/>
          <p:nvPr/>
        </p:nvSpPr>
        <p:spPr>
          <a:xfrm>
            <a:off x="2852937" y="2718442"/>
            <a:ext cx="1224136" cy="576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ko-KR" sz="800" dirty="0" smtClean="0">
              <a:solidFill>
                <a:schemeClr val="tx1"/>
              </a:solidFill>
              <a:latin typeface="HY울릉도M" pitchFamily="18" charset="-127"/>
              <a:ea typeface="HY울릉도M" pitchFamily="18" charset="-127"/>
            </a:endParaRPr>
          </a:p>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Wade </a:t>
            </a:r>
            <a:r>
              <a:rPr lang="en-US" altLang="ko-KR" sz="800" b="1" dirty="0" err="1" smtClean="0">
                <a:solidFill>
                  <a:schemeClr val="tx1"/>
                </a:solidFill>
                <a:latin typeface="HY울릉도M" pitchFamily="18" charset="-127"/>
                <a:ea typeface="HY울릉도M" pitchFamily="18" charset="-127"/>
              </a:rPr>
              <a:t>Germann</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210 FAB</a:t>
            </a:r>
            <a:endParaRPr lang="en-US" altLang="ko-KR" sz="600" dirty="0">
              <a:solidFill>
                <a:schemeClr val="tx1"/>
              </a:solidFill>
              <a:latin typeface="HY울릉도M" pitchFamily="18" charset="-127"/>
              <a:ea typeface="HY울릉도M" pitchFamily="18" charset="-127"/>
            </a:endParaRPr>
          </a:p>
          <a:p>
            <a:pPr algn="ctr"/>
            <a:endParaRPr lang="en-US" altLang="ko-KR" sz="600" dirty="0">
              <a:solidFill>
                <a:schemeClr val="tx1"/>
              </a:solidFill>
              <a:latin typeface="HY울릉도M" pitchFamily="18" charset="-127"/>
              <a:ea typeface="HY울릉도M" pitchFamily="18" charset="-127"/>
            </a:endParaRPr>
          </a:p>
        </p:txBody>
      </p:sp>
      <p:sp>
        <p:nvSpPr>
          <p:cNvPr id="117" name="직사각형 116"/>
          <p:cNvSpPr/>
          <p:nvPr/>
        </p:nvSpPr>
        <p:spPr>
          <a:xfrm>
            <a:off x="2091294" y="2790451"/>
            <a:ext cx="940316" cy="430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ko-KR" sz="800" dirty="0" smtClean="0">
              <a:solidFill>
                <a:schemeClr val="tx1"/>
              </a:solidFill>
              <a:latin typeface="HY울릉도M" pitchFamily="18" charset="-127"/>
              <a:ea typeface="HY울릉도M" pitchFamily="18" charset="-127"/>
            </a:endParaRPr>
          </a:p>
          <a:p>
            <a:pPr algn="ctr"/>
            <a:r>
              <a:rPr lang="en-US" altLang="ko-KR" sz="800" dirty="0" smtClean="0">
                <a:solidFill>
                  <a:schemeClr val="tx1"/>
                </a:solidFill>
                <a:latin typeface="HY울릉도M" pitchFamily="18" charset="-127"/>
                <a:ea typeface="HY울릉도M" pitchFamily="18" charset="-127"/>
              </a:rPr>
              <a:t>CSM(</a:t>
            </a:r>
            <a:r>
              <a:rPr lang="ko-KR" altLang="en-US" sz="800" dirty="0" smtClean="0">
                <a:solidFill>
                  <a:schemeClr val="tx1"/>
                </a:solidFill>
                <a:latin typeface="HY울릉도M" pitchFamily="18" charset="-127"/>
                <a:ea typeface="HY울릉도M" pitchFamily="18" charset="-127"/>
              </a:rPr>
              <a:t>주임원사</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Jay A. High</a:t>
            </a:r>
          </a:p>
          <a:p>
            <a:pPr algn="ctr"/>
            <a:r>
              <a:rPr lang="en-US" altLang="ko-KR" sz="800" dirty="0">
                <a:solidFill>
                  <a:schemeClr val="tx1"/>
                </a:solidFill>
                <a:latin typeface="HY울릉도M" pitchFamily="18" charset="-127"/>
                <a:ea typeface="HY울릉도M" pitchFamily="18" charset="-127"/>
              </a:rPr>
              <a:t>1 SIG</a:t>
            </a:r>
            <a:endParaRPr lang="en-US" altLang="ko-KR" sz="600" dirty="0">
              <a:solidFill>
                <a:schemeClr val="tx1"/>
              </a:solidFill>
              <a:latin typeface="HY울릉도M" pitchFamily="18" charset="-127"/>
              <a:ea typeface="HY울릉도M" pitchFamily="18" charset="-127"/>
            </a:endParaRPr>
          </a:p>
          <a:p>
            <a:pPr algn="ctr"/>
            <a:endParaRPr lang="en-US" altLang="ko-KR" sz="600" dirty="0">
              <a:solidFill>
                <a:schemeClr val="tx1"/>
              </a:solidFill>
              <a:latin typeface="HY울릉도M" pitchFamily="18" charset="-127"/>
              <a:ea typeface="HY울릉도M" pitchFamily="18" charset="-127"/>
            </a:endParaRPr>
          </a:p>
        </p:txBody>
      </p:sp>
      <p:sp>
        <p:nvSpPr>
          <p:cNvPr id="118" name="직사각형 117"/>
          <p:cNvSpPr/>
          <p:nvPr/>
        </p:nvSpPr>
        <p:spPr>
          <a:xfrm>
            <a:off x="980728" y="2801709"/>
            <a:ext cx="1372092" cy="492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700" b="1" dirty="0">
                <a:solidFill>
                  <a:schemeClr val="tx1"/>
                </a:solidFill>
                <a:latin typeface="HY울릉도M" pitchFamily="18" charset="-127"/>
                <a:ea typeface="HY울릉도M" pitchFamily="18" charset="-127"/>
              </a:rPr>
              <a:t>Anne-Marie </a:t>
            </a:r>
            <a:endParaRPr lang="en-US" altLang="ko-KR" sz="700" b="1" dirty="0" smtClean="0">
              <a:solidFill>
                <a:schemeClr val="tx1"/>
              </a:solidFill>
              <a:latin typeface="HY울릉도M" pitchFamily="18" charset="-127"/>
              <a:ea typeface="HY울릉도M" pitchFamily="18" charset="-127"/>
            </a:endParaRPr>
          </a:p>
          <a:p>
            <a:pPr algn="ctr"/>
            <a:r>
              <a:rPr lang="en-US" altLang="ko-KR" sz="700" b="1" dirty="0" err="1" smtClean="0">
                <a:solidFill>
                  <a:schemeClr val="tx1"/>
                </a:solidFill>
                <a:latin typeface="HY울릉도M" pitchFamily="18" charset="-127"/>
                <a:ea typeface="HY울릉도M" pitchFamily="18" charset="-127"/>
              </a:rPr>
              <a:t>Wiersgalla</a:t>
            </a:r>
            <a:endParaRPr lang="en-US" altLang="ko-KR" sz="700" b="1" dirty="0">
              <a:solidFill>
                <a:schemeClr val="tx1"/>
              </a:solidFill>
              <a:latin typeface="HY울릉도M" pitchFamily="18" charset="-127"/>
              <a:ea typeface="HY울릉도M" pitchFamily="18" charset="-127"/>
            </a:endParaRPr>
          </a:p>
          <a:p>
            <a:pPr algn="ctr"/>
            <a:r>
              <a:rPr lang="en-US" altLang="ko-KR" sz="700" dirty="0">
                <a:solidFill>
                  <a:schemeClr val="tx1"/>
                </a:solidFill>
                <a:latin typeface="HY울릉도M" pitchFamily="18" charset="-127"/>
                <a:ea typeface="HY울릉도M" pitchFamily="18" charset="-127"/>
              </a:rPr>
              <a:t>1 SIG</a:t>
            </a:r>
          </a:p>
          <a:p>
            <a:pPr algn="ctr"/>
            <a:endParaRPr lang="en-US" altLang="ko-KR" sz="600" dirty="0">
              <a:solidFill>
                <a:schemeClr val="tx1"/>
              </a:solidFill>
              <a:latin typeface="HY울릉도M" pitchFamily="18" charset="-127"/>
              <a:ea typeface="HY울릉도M" pitchFamily="18" charset="-127"/>
            </a:endParaRPr>
          </a:p>
        </p:txBody>
      </p:sp>
      <p:sp>
        <p:nvSpPr>
          <p:cNvPr id="119" name="직사각형 118"/>
          <p:cNvSpPr/>
          <p:nvPr/>
        </p:nvSpPr>
        <p:spPr>
          <a:xfrm>
            <a:off x="5301208" y="4135953"/>
            <a:ext cx="1512168" cy="5162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TSgt(</a:t>
            </a:r>
            <a:r>
              <a:rPr lang="ko-KR" altLang="en-US" sz="800" dirty="0" smtClean="0">
                <a:solidFill>
                  <a:schemeClr val="tx1"/>
                </a:solidFill>
                <a:latin typeface="HY울릉도M" pitchFamily="18" charset="-127"/>
                <a:ea typeface="HY울릉도M" pitchFamily="18" charset="-127"/>
              </a:rPr>
              <a:t>상사</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smtClean="0">
                <a:solidFill>
                  <a:schemeClr val="tx1"/>
                </a:solidFill>
                <a:latin typeface="HY울릉도M" pitchFamily="18" charset="-127"/>
                <a:ea typeface="HY울릉도M" pitchFamily="18" charset="-127"/>
              </a:rPr>
              <a:t>Kevin </a:t>
            </a:r>
            <a:r>
              <a:rPr lang="en-US" altLang="ko-KR" sz="800" b="1" dirty="0" err="1">
                <a:solidFill>
                  <a:schemeClr val="tx1"/>
                </a:solidFill>
                <a:latin typeface="HY울릉도M" pitchFamily="18" charset="-127"/>
                <a:ea typeface="HY울릉도M" pitchFamily="18" charset="-127"/>
              </a:rPr>
              <a:t>Calamease</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USFK</a:t>
            </a:r>
            <a:endParaRPr lang="en-US" altLang="ko-KR" sz="600" dirty="0">
              <a:solidFill>
                <a:schemeClr val="tx1"/>
              </a:solidFill>
              <a:latin typeface="HY울릉도M" pitchFamily="18" charset="-127"/>
              <a:ea typeface="HY울릉도M" pitchFamily="18" charset="-127"/>
            </a:endParaRPr>
          </a:p>
          <a:p>
            <a:pPr algn="ctr"/>
            <a:endParaRPr lang="en-US" altLang="ko-KR" sz="600" dirty="0">
              <a:solidFill>
                <a:schemeClr val="tx1"/>
              </a:solidFill>
              <a:latin typeface="HY울릉도M" pitchFamily="18" charset="-127"/>
              <a:ea typeface="HY울릉도M" pitchFamily="18" charset="-127"/>
            </a:endParaRPr>
          </a:p>
        </p:txBody>
      </p:sp>
      <p:sp>
        <p:nvSpPr>
          <p:cNvPr id="120" name="직사각형 119"/>
          <p:cNvSpPr/>
          <p:nvPr/>
        </p:nvSpPr>
        <p:spPr>
          <a:xfrm>
            <a:off x="4437112" y="4142467"/>
            <a:ext cx="1368152" cy="409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MSgt(</a:t>
            </a:r>
            <a:r>
              <a:rPr lang="ko-KR" altLang="en-US" sz="800" dirty="0" smtClean="0">
                <a:solidFill>
                  <a:schemeClr val="tx1"/>
                </a:solidFill>
                <a:latin typeface="HY울릉도M" pitchFamily="18" charset="-127"/>
                <a:ea typeface="HY울릉도M" pitchFamily="18" charset="-127"/>
              </a:rPr>
              <a:t>상사</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err="1" smtClean="0">
                <a:solidFill>
                  <a:schemeClr val="tx1"/>
                </a:solidFill>
                <a:latin typeface="HY울릉도M" pitchFamily="18" charset="-127"/>
                <a:ea typeface="HY울릉도M" pitchFamily="18" charset="-127"/>
              </a:rPr>
              <a:t>Porscha</a:t>
            </a:r>
            <a:r>
              <a:rPr lang="en-US" altLang="ko-KR" sz="800" b="1" dirty="0" smtClean="0">
                <a:solidFill>
                  <a:schemeClr val="tx1"/>
                </a:solidFill>
                <a:latin typeface="HY울릉도M" pitchFamily="18" charset="-127"/>
                <a:ea typeface="HY울릉도M" pitchFamily="18" charset="-127"/>
              </a:rPr>
              <a:t> </a:t>
            </a:r>
            <a:r>
              <a:rPr lang="en-US" altLang="ko-KR" sz="800" b="1" dirty="0">
                <a:solidFill>
                  <a:schemeClr val="tx1"/>
                </a:solidFill>
                <a:latin typeface="HY울릉도M" pitchFamily="18" charset="-127"/>
                <a:ea typeface="HY울릉도M" pitchFamily="18" charset="-127"/>
              </a:rPr>
              <a:t>Prince</a:t>
            </a:r>
          </a:p>
          <a:p>
            <a:pPr algn="ctr"/>
            <a:r>
              <a:rPr lang="en-US" altLang="ko-KR" sz="800" dirty="0">
                <a:solidFill>
                  <a:schemeClr val="tx1"/>
                </a:solidFill>
                <a:latin typeface="HY울릉도M" pitchFamily="18" charset="-127"/>
                <a:ea typeface="HY울릉도M" pitchFamily="18" charset="-127"/>
              </a:rPr>
              <a:t>USFK</a:t>
            </a:r>
            <a:endParaRPr lang="en-US" altLang="ko-KR" sz="600" dirty="0">
              <a:solidFill>
                <a:schemeClr val="tx1"/>
              </a:solidFill>
              <a:latin typeface="HY울릉도M" pitchFamily="18" charset="-127"/>
              <a:ea typeface="HY울릉도M" pitchFamily="18" charset="-127"/>
            </a:endParaRPr>
          </a:p>
        </p:txBody>
      </p:sp>
      <p:sp>
        <p:nvSpPr>
          <p:cNvPr id="121" name="직사각형 120"/>
          <p:cNvSpPr/>
          <p:nvPr/>
        </p:nvSpPr>
        <p:spPr>
          <a:xfrm>
            <a:off x="3821177" y="4016472"/>
            <a:ext cx="903968" cy="535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ko-KR" sz="1000" dirty="0">
              <a:solidFill>
                <a:schemeClr val="tx1"/>
              </a:solidFill>
              <a:latin typeface="HY울릉도M" pitchFamily="18" charset="-127"/>
              <a:ea typeface="HY울릉도M" pitchFamily="18" charset="-127"/>
            </a:endParaRPr>
          </a:p>
          <a:p>
            <a:pPr algn="ctr"/>
            <a:r>
              <a:rPr lang="en-US" altLang="ko-KR" sz="800" dirty="0" smtClean="0">
                <a:solidFill>
                  <a:schemeClr val="tx1"/>
                </a:solidFill>
                <a:latin typeface="HY울릉도M" pitchFamily="18" charset="-127"/>
                <a:ea typeface="HY울릉도M" pitchFamily="18" charset="-127"/>
              </a:rPr>
              <a:t>LTC(</a:t>
            </a:r>
            <a:r>
              <a:rPr lang="ko-KR" altLang="en-US" sz="800" dirty="0" smtClean="0">
                <a:solidFill>
                  <a:schemeClr val="tx1"/>
                </a:solidFill>
                <a:latin typeface="HY울릉도M" pitchFamily="18" charset="-127"/>
                <a:ea typeface="HY울릉도M" pitchFamily="18" charset="-127"/>
              </a:rPr>
              <a:t>중령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Rick R. Luce</a:t>
            </a:r>
          </a:p>
          <a:p>
            <a:pPr algn="ctr"/>
            <a:r>
              <a:rPr lang="en-US" altLang="ko-KR" sz="800" dirty="0">
                <a:solidFill>
                  <a:schemeClr val="tx1"/>
                </a:solidFill>
                <a:latin typeface="HY울릉도M" pitchFamily="18" charset="-127"/>
                <a:ea typeface="HY울릉도M" pitchFamily="18" charset="-127"/>
              </a:rPr>
              <a:t>UNCSB-JSA</a:t>
            </a:r>
          </a:p>
        </p:txBody>
      </p:sp>
      <p:sp>
        <p:nvSpPr>
          <p:cNvPr id="122" name="직사각형 121"/>
          <p:cNvSpPr/>
          <p:nvPr/>
        </p:nvSpPr>
        <p:spPr>
          <a:xfrm>
            <a:off x="3031609" y="4142466"/>
            <a:ext cx="829439" cy="44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CH(COL/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Steve Shin</a:t>
            </a:r>
          </a:p>
          <a:p>
            <a:pPr algn="ctr"/>
            <a:r>
              <a:rPr lang="en-US" altLang="ko-KR" sz="800" dirty="0">
                <a:solidFill>
                  <a:schemeClr val="tx1"/>
                </a:solidFill>
                <a:latin typeface="HY울릉도M" pitchFamily="18" charset="-127"/>
                <a:ea typeface="HY울릉도M" pitchFamily="18" charset="-127"/>
              </a:rPr>
              <a:t>USAJ</a:t>
            </a:r>
            <a:endParaRPr lang="en-US" altLang="ko-KR" sz="600" dirty="0">
              <a:solidFill>
                <a:schemeClr val="tx1"/>
              </a:solidFill>
              <a:latin typeface="HY울릉도M" pitchFamily="18" charset="-127"/>
              <a:ea typeface="HY울릉도M" pitchFamily="18" charset="-127"/>
            </a:endParaRPr>
          </a:p>
        </p:txBody>
      </p:sp>
      <p:sp>
        <p:nvSpPr>
          <p:cNvPr id="123" name="직사각형 122"/>
          <p:cNvSpPr/>
          <p:nvPr/>
        </p:nvSpPr>
        <p:spPr>
          <a:xfrm>
            <a:off x="1303417" y="4142465"/>
            <a:ext cx="829439" cy="44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Acton </a:t>
            </a:r>
            <a:r>
              <a:rPr lang="en-US" altLang="ko-KR" sz="800" b="1" dirty="0" err="1">
                <a:solidFill>
                  <a:schemeClr val="tx1"/>
                </a:solidFill>
                <a:latin typeface="HY울릉도M" pitchFamily="18" charset="-127"/>
                <a:ea typeface="HY울릉도M" pitchFamily="18" charset="-127"/>
              </a:rPr>
              <a:t>Kilby</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UNC</a:t>
            </a:r>
            <a:r>
              <a:rPr lang="en-US" altLang="ko-KR" sz="600" dirty="0">
                <a:solidFill>
                  <a:schemeClr val="tx1"/>
                </a:solidFill>
                <a:latin typeface="HY울릉도M" pitchFamily="18" charset="-127"/>
                <a:ea typeface="HY울릉도M" pitchFamily="18" charset="-127"/>
              </a:rPr>
              <a:t> </a:t>
            </a:r>
          </a:p>
        </p:txBody>
      </p:sp>
      <p:sp>
        <p:nvSpPr>
          <p:cNvPr id="124" name="직사각형 123"/>
          <p:cNvSpPr/>
          <p:nvPr/>
        </p:nvSpPr>
        <p:spPr>
          <a:xfrm>
            <a:off x="260648" y="4136898"/>
            <a:ext cx="1224136" cy="414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Seth C. Graves</a:t>
            </a:r>
          </a:p>
          <a:p>
            <a:pPr algn="ctr"/>
            <a:r>
              <a:rPr lang="en-US" altLang="ko-KR" sz="800" dirty="0">
                <a:solidFill>
                  <a:schemeClr val="tx1"/>
                </a:solidFill>
                <a:latin typeface="HY울릉도M" pitchFamily="18" charset="-127"/>
                <a:ea typeface="HY울릉도M" pitchFamily="18" charset="-127"/>
              </a:rPr>
              <a:t>USAG-Humphreys</a:t>
            </a:r>
            <a:endParaRPr lang="en-US" altLang="ko-KR" sz="600" dirty="0">
              <a:solidFill>
                <a:schemeClr val="tx1"/>
              </a:solidFill>
              <a:latin typeface="HY울릉도M" pitchFamily="18" charset="-127"/>
              <a:ea typeface="HY울릉도M" pitchFamily="18" charset="-127"/>
            </a:endParaRPr>
          </a:p>
        </p:txBody>
      </p:sp>
      <p:sp>
        <p:nvSpPr>
          <p:cNvPr id="125" name="직사각형 124"/>
          <p:cNvSpPr/>
          <p:nvPr/>
        </p:nvSpPr>
        <p:spPr>
          <a:xfrm>
            <a:off x="5373216" y="1455076"/>
            <a:ext cx="1368152" cy="430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smtClean="0">
                <a:solidFill>
                  <a:schemeClr val="tx1"/>
                </a:solidFill>
                <a:latin typeface="HY울릉도M" pitchFamily="18" charset="-127"/>
                <a:ea typeface="HY울릉도M" pitchFamily="18" charset="-127"/>
              </a:rPr>
              <a:t>Michelle </a:t>
            </a:r>
            <a:r>
              <a:rPr lang="en-US" altLang="ko-KR" sz="800" b="1" dirty="0" err="1">
                <a:solidFill>
                  <a:schemeClr val="tx1"/>
                </a:solidFill>
                <a:latin typeface="HY울릉도M" pitchFamily="18" charset="-127"/>
                <a:ea typeface="HY울릉도M" pitchFamily="18" charset="-127"/>
              </a:rPr>
              <a:t>Goyette</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UNC/CFC/USFK</a:t>
            </a:r>
            <a:endParaRPr lang="en-US" altLang="ko-KR" sz="600" dirty="0">
              <a:solidFill>
                <a:schemeClr val="tx1"/>
              </a:solidFill>
              <a:latin typeface="HY울릉도M" pitchFamily="18" charset="-127"/>
              <a:ea typeface="HY울릉도M" pitchFamily="18" charset="-127"/>
            </a:endParaRPr>
          </a:p>
        </p:txBody>
      </p:sp>
      <p:sp>
        <p:nvSpPr>
          <p:cNvPr id="127" name="직사각형 126"/>
          <p:cNvSpPr/>
          <p:nvPr/>
        </p:nvSpPr>
        <p:spPr>
          <a:xfrm>
            <a:off x="4581130" y="1455076"/>
            <a:ext cx="1102453" cy="430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SGM(</a:t>
            </a:r>
            <a:r>
              <a:rPr lang="ko-KR" altLang="en-US" sz="800" dirty="0" smtClean="0">
                <a:solidFill>
                  <a:schemeClr val="tx1"/>
                </a:solidFill>
                <a:latin typeface="HY울릉도M" pitchFamily="18" charset="-127"/>
                <a:ea typeface="HY울릉도M" pitchFamily="18" charset="-127"/>
              </a:rPr>
              <a:t>원사</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Ralph Martinez</a:t>
            </a:r>
          </a:p>
          <a:p>
            <a:pPr algn="ctr"/>
            <a:r>
              <a:rPr lang="en-US" altLang="ko-KR" sz="800" dirty="0">
                <a:solidFill>
                  <a:schemeClr val="tx1"/>
                </a:solidFill>
                <a:latin typeface="HY울릉도M" pitchFamily="18" charset="-127"/>
                <a:ea typeface="HY울릉도M" pitchFamily="18" charset="-127"/>
              </a:rPr>
              <a:t>HQDA</a:t>
            </a:r>
            <a:endParaRPr lang="en-US" altLang="ko-KR" sz="600" dirty="0">
              <a:solidFill>
                <a:schemeClr val="tx1"/>
              </a:solidFill>
              <a:latin typeface="HY울릉도M" pitchFamily="18" charset="-127"/>
              <a:ea typeface="HY울릉도M" pitchFamily="18" charset="-127"/>
            </a:endParaRPr>
          </a:p>
        </p:txBody>
      </p:sp>
      <p:sp>
        <p:nvSpPr>
          <p:cNvPr id="128" name="직사각형 127"/>
          <p:cNvSpPr/>
          <p:nvPr/>
        </p:nvSpPr>
        <p:spPr>
          <a:xfrm>
            <a:off x="3573018" y="1455076"/>
            <a:ext cx="1368152" cy="426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CSM(</a:t>
            </a:r>
            <a:r>
              <a:rPr lang="ko-KR" altLang="en-US" sz="800" dirty="0" smtClean="0">
                <a:solidFill>
                  <a:schemeClr val="tx1"/>
                </a:solidFill>
                <a:latin typeface="HY울릉도M" pitchFamily="18" charset="-127"/>
                <a:ea typeface="HY울릉도M" pitchFamily="18" charset="-127"/>
              </a:rPr>
              <a:t>주임원사</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smtClean="0">
                <a:solidFill>
                  <a:schemeClr val="tx1"/>
                </a:solidFill>
                <a:latin typeface="HY울릉도M" pitchFamily="18" charset="-127"/>
                <a:ea typeface="HY울릉도M" pitchFamily="18" charset="-127"/>
              </a:rPr>
              <a:t>Walter </a:t>
            </a:r>
            <a:r>
              <a:rPr lang="en-US" altLang="ko-KR" sz="800" b="1" dirty="0" err="1">
                <a:solidFill>
                  <a:schemeClr val="tx1"/>
                </a:solidFill>
                <a:latin typeface="HY울릉도M" pitchFamily="18" charset="-127"/>
                <a:ea typeface="HY울릉도M" pitchFamily="18" charset="-127"/>
              </a:rPr>
              <a:t>Tagalicud</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UNC/CFC/USFK</a:t>
            </a:r>
            <a:endParaRPr lang="en-US" altLang="ko-KR" sz="600" dirty="0">
              <a:solidFill>
                <a:schemeClr val="tx1"/>
              </a:solidFill>
              <a:latin typeface="HY울릉도M" pitchFamily="18" charset="-127"/>
              <a:ea typeface="HY울릉도M" pitchFamily="18" charset="-127"/>
            </a:endParaRPr>
          </a:p>
        </p:txBody>
      </p:sp>
      <p:sp>
        <p:nvSpPr>
          <p:cNvPr id="129" name="직사각형 128"/>
          <p:cNvSpPr/>
          <p:nvPr/>
        </p:nvSpPr>
        <p:spPr>
          <a:xfrm>
            <a:off x="2852938" y="1455076"/>
            <a:ext cx="1152128" cy="430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WO(</a:t>
            </a:r>
            <a:r>
              <a:rPr lang="ko-KR" altLang="en-US" sz="800" dirty="0" smtClean="0">
                <a:solidFill>
                  <a:schemeClr val="tx1"/>
                </a:solidFill>
                <a:latin typeface="HY울릉도M" pitchFamily="18" charset="-127"/>
                <a:ea typeface="HY울릉도M" pitchFamily="18" charset="-127"/>
              </a:rPr>
              <a:t>영국</a:t>
            </a:r>
            <a:r>
              <a:rPr lang="en-US" altLang="ko-KR" sz="800" dirty="0">
                <a:solidFill>
                  <a:schemeClr val="tx1"/>
                </a:solidFill>
                <a:latin typeface="HY울릉도M" pitchFamily="18" charset="-127"/>
                <a:ea typeface="HY울릉도M" pitchFamily="18" charset="-127"/>
              </a:rPr>
              <a:t>/</a:t>
            </a:r>
            <a:r>
              <a:rPr lang="ko-KR" altLang="en-US" sz="800" dirty="0" smtClean="0">
                <a:solidFill>
                  <a:schemeClr val="tx1"/>
                </a:solidFill>
                <a:latin typeface="HY울릉도M" pitchFamily="18" charset="-127"/>
                <a:ea typeface="HY울릉도M" pitchFamily="18" charset="-127"/>
              </a:rPr>
              <a:t>준위</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Kirsten Gunn</a:t>
            </a:r>
          </a:p>
          <a:p>
            <a:pPr algn="ctr"/>
            <a:r>
              <a:rPr lang="en-US" altLang="ko-KR" sz="800" dirty="0">
                <a:solidFill>
                  <a:schemeClr val="tx1"/>
                </a:solidFill>
                <a:latin typeface="HY울릉도M" pitchFamily="18" charset="-127"/>
                <a:ea typeface="HY울릉도M" pitchFamily="18" charset="-127"/>
              </a:rPr>
              <a:t>UNC</a:t>
            </a:r>
            <a:endParaRPr lang="en-US" altLang="ko-KR" sz="600" dirty="0">
              <a:solidFill>
                <a:schemeClr val="tx1"/>
              </a:solidFill>
              <a:latin typeface="HY울릉도M" pitchFamily="18" charset="-127"/>
              <a:ea typeface="HY울릉도M" pitchFamily="18" charset="-127"/>
            </a:endParaRPr>
          </a:p>
        </p:txBody>
      </p:sp>
      <p:sp>
        <p:nvSpPr>
          <p:cNvPr id="130" name="직사각형 129"/>
          <p:cNvSpPr/>
          <p:nvPr/>
        </p:nvSpPr>
        <p:spPr>
          <a:xfrm>
            <a:off x="2081105" y="1455076"/>
            <a:ext cx="987857" cy="426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LTC(</a:t>
            </a:r>
            <a:r>
              <a:rPr lang="ko-KR" altLang="en-US" sz="800" dirty="0" smtClean="0">
                <a:solidFill>
                  <a:schemeClr val="tx1"/>
                </a:solidFill>
                <a:latin typeface="HY울릉도M" pitchFamily="18" charset="-127"/>
                <a:ea typeface="HY울릉도M" pitchFamily="18" charset="-127"/>
              </a:rPr>
              <a:t>캐나다</a:t>
            </a:r>
            <a:r>
              <a:rPr lang="en-US" altLang="ko-KR" sz="800" dirty="0" smtClean="0">
                <a:solidFill>
                  <a:schemeClr val="tx1"/>
                </a:solidFill>
                <a:latin typeface="HY울릉도M" pitchFamily="18" charset="-127"/>
                <a:ea typeface="HY울릉도M" pitchFamily="18" charset="-127"/>
              </a:rPr>
              <a:t>/</a:t>
            </a:r>
            <a:r>
              <a:rPr lang="ko-KR" altLang="en-US" sz="800" dirty="0" smtClean="0">
                <a:solidFill>
                  <a:schemeClr val="tx1"/>
                </a:solidFill>
                <a:latin typeface="HY울릉도M" pitchFamily="18" charset="-127"/>
                <a:ea typeface="HY울릉도M" pitchFamily="18" charset="-127"/>
              </a:rPr>
              <a:t>중령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Paul J. Payne</a:t>
            </a:r>
          </a:p>
          <a:p>
            <a:pPr algn="ctr"/>
            <a:r>
              <a:rPr lang="en-US" altLang="ko-KR" sz="800" dirty="0">
                <a:solidFill>
                  <a:schemeClr val="tx1"/>
                </a:solidFill>
                <a:latin typeface="HY울릉도M" pitchFamily="18" charset="-127"/>
                <a:ea typeface="HY울릉도M" pitchFamily="18" charset="-127"/>
              </a:rPr>
              <a:t>UNC</a:t>
            </a:r>
            <a:endParaRPr lang="en-US" altLang="ko-KR" sz="600" dirty="0">
              <a:solidFill>
                <a:schemeClr val="tx1"/>
              </a:solidFill>
              <a:latin typeface="HY울릉도M" pitchFamily="18" charset="-127"/>
              <a:ea typeface="HY울릉도M" pitchFamily="18" charset="-127"/>
            </a:endParaRPr>
          </a:p>
        </p:txBody>
      </p:sp>
      <p:sp>
        <p:nvSpPr>
          <p:cNvPr id="131" name="직사각형 130"/>
          <p:cNvSpPr/>
          <p:nvPr/>
        </p:nvSpPr>
        <p:spPr>
          <a:xfrm>
            <a:off x="188640" y="2718441"/>
            <a:ext cx="1296144" cy="576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ko-KR" sz="800" dirty="0" smtClean="0">
              <a:solidFill>
                <a:schemeClr val="tx1"/>
              </a:solidFill>
              <a:latin typeface="HY울릉도M" pitchFamily="18" charset="-127"/>
              <a:ea typeface="HY울릉도M" pitchFamily="18" charset="-127"/>
            </a:endParaRPr>
          </a:p>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Douglas </a:t>
            </a:r>
            <a:r>
              <a:rPr lang="en-US" altLang="ko-KR" sz="800" b="1" dirty="0" err="1">
                <a:solidFill>
                  <a:schemeClr val="tx1"/>
                </a:solidFill>
                <a:latin typeface="HY울릉도M" pitchFamily="18" charset="-127"/>
                <a:ea typeface="HY울릉도M" pitchFamily="18" charset="-127"/>
              </a:rPr>
              <a:t>Lougee</a:t>
            </a:r>
            <a:endParaRPr lang="en-US" altLang="ko-KR" sz="800" b="1" dirty="0">
              <a:solidFill>
                <a:schemeClr val="tx1"/>
              </a:solidFill>
              <a:latin typeface="HY울릉도M" pitchFamily="18" charset="-127"/>
              <a:ea typeface="HY울릉도M" pitchFamily="18" charset="-127"/>
            </a:endParaRPr>
          </a:p>
          <a:p>
            <a:pPr algn="ctr"/>
            <a:r>
              <a:rPr lang="en-US" altLang="ko-KR" sz="800" dirty="0" smtClean="0">
                <a:solidFill>
                  <a:schemeClr val="tx1"/>
                </a:solidFill>
                <a:latin typeface="HY울릉도M" pitchFamily="18" charset="-127"/>
                <a:ea typeface="HY울릉도M" pitchFamily="18" charset="-127"/>
              </a:rPr>
              <a:t>UNC/CFC/USFK</a:t>
            </a:r>
          </a:p>
          <a:p>
            <a:pPr algn="ctr"/>
            <a:endParaRPr lang="en-US" altLang="ko-KR" sz="800" dirty="0">
              <a:solidFill>
                <a:schemeClr val="tx1"/>
              </a:solidFill>
              <a:latin typeface="HY울릉도M" pitchFamily="18" charset="-127"/>
              <a:ea typeface="HY울릉도M" pitchFamily="18" charset="-127"/>
            </a:endParaRPr>
          </a:p>
        </p:txBody>
      </p:sp>
      <p:pic>
        <p:nvPicPr>
          <p:cNvPr id="132" name="Picture 4" descr="C:\Users\U\Desktop\Paul_Payne_LCOL_Canada.jpg">
            <a:extLst>
              <a:ext uri="{FF2B5EF4-FFF2-40B4-BE49-F238E27FC236}">
                <a16:creationId xmlns:a16="http://schemas.microsoft.com/office/drawing/2014/main" xmlns="" id="{30A4F408-BC9A-9B4F-A74E-A5B75662D9A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426" t="10724" r="32788" b="64410"/>
          <a:stretch/>
        </p:blipFill>
        <p:spPr bwMode="auto">
          <a:xfrm>
            <a:off x="2153499" y="551000"/>
            <a:ext cx="819653" cy="909766"/>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33" name="Picture 8" descr="C:\Users\U\Desktop\COL_Goyette.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407" t="9202" r="18244" b="47247"/>
          <a:stretch/>
        </p:blipFill>
        <p:spPr bwMode="auto">
          <a:xfrm>
            <a:off x="5605893" y="542424"/>
            <a:ext cx="816240" cy="918341"/>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34" name="Picture 6" descr="C:\Users\U\Desktop\그림6.png">
            <a:extLst>
              <a:ext uri="{FF2B5EF4-FFF2-40B4-BE49-F238E27FC236}">
                <a16:creationId xmlns:a16="http://schemas.microsoft.com/office/drawing/2014/main" xmlns="" id="{2AF723F0-CD71-6442-8DBE-D6A79A6F006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939" t="10208" r="21395" b="34094"/>
          <a:stretch/>
        </p:blipFill>
        <p:spPr bwMode="auto">
          <a:xfrm>
            <a:off x="4726322" y="542422"/>
            <a:ext cx="837619" cy="918343"/>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3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1051" y="539554"/>
            <a:ext cx="840333" cy="92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 name="Picture 2" descr="C:\Users\U\Desktop\그림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384" r="58203" b="8777"/>
          <a:stretch/>
        </p:blipFill>
        <p:spPr bwMode="auto">
          <a:xfrm>
            <a:off x="420527" y="1887591"/>
            <a:ext cx="822868" cy="914117"/>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3" descr="C:\Users\U\Desktop\그림1.png"/>
          <p:cNvPicPr>
            <a:picLocks noChangeAspect="1" noChangeArrowheads="1"/>
          </p:cNvPicPr>
          <p:nvPr/>
        </p:nvPicPr>
        <p:blipFill rotWithShape="1">
          <a:blip r:embed="rId10">
            <a:extLst>
              <a:ext uri="{28A0092B-C50C-407E-A947-70E740481C1C}">
                <a14:useLocalDpi xmlns:a14="http://schemas.microsoft.com/office/drawing/2010/main" val="0"/>
              </a:ext>
            </a:extLst>
          </a:blip>
          <a:srcRect l="57668" r="2917" b="7701"/>
          <a:stretch/>
        </p:blipFill>
        <p:spPr bwMode="auto">
          <a:xfrm>
            <a:off x="1268760" y="1887591"/>
            <a:ext cx="840333" cy="914117"/>
          </a:xfrm>
          <a:prstGeom prst="rect">
            <a:avLst/>
          </a:prstGeom>
          <a:noFill/>
          <a:extLst>
            <a:ext uri="{909E8E84-426E-40DD-AFC4-6F175D3DCCD1}">
              <a14:hiddenFill xmlns:a14="http://schemas.microsoft.com/office/drawing/2010/main">
                <a:solidFill>
                  <a:srgbClr val="FFFFFF"/>
                </a:solidFill>
              </a14:hiddenFill>
            </a:ext>
          </a:extLst>
        </p:spPr>
      </p:pic>
      <p:sp>
        <p:nvSpPr>
          <p:cNvPr id="140" name="직사각형 139"/>
          <p:cNvSpPr/>
          <p:nvPr/>
        </p:nvSpPr>
        <p:spPr>
          <a:xfrm>
            <a:off x="1268760" y="1455076"/>
            <a:ext cx="829439" cy="426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Acton </a:t>
            </a:r>
            <a:r>
              <a:rPr lang="en-US" altLang="ko-KR" sz="800" b="1" dirty="0" err="1">
                <a:solidFill>
                  <a:schemeClr val="tx1"/>
                </a:solidFill>
                <a:latin typeface="HY울릉도M" pitchFamily="18" charset="-127"/>
                <a:ea typeface="HY울릉도M" pitchFamily="18" charset="-127"/>
              </a:rPr>
              <a:t>Kilby</a:t>
            </a:r>
            <a:endParaRPr lang="en-US" altLang="ko-KR" sz="800" b="1" dirty="0">
              <a:solidFill>
                <a:schemeClr val="tx1"/>
              </a:solidFill>
              <a:latin typeface="HY울릉도M" pitchFamily="18" charset="-127"/>
              <a:ea typeface="HY울릉도M" pitchFamily="18" charset="-127"/>
            </a:endParaRPr>
          </a:p>
          <a:p>
            <a:pPr algn="ctr"/>
            <a:r>
              <a:rPr lang="en-US" altLang="ko-KR" sz="800" dirty="0">
                <a:solidFill>
                  <a:schemeClr val="tx1"/>
                </a:solidFill>
                <a:latin typeface="HY울릉도M" pitchFamily="18" charset="-127"/>
                <a:ea typeface="HY울릉도M" pitchFamily="18" charset="-127"/>
              </a:rPr>
              <a:t>UNC</a:t>
            </a:r>
            <a:r>
              <a:rPr lang="en-US" altLang="ko-KR" sz="600" dirty="0">
                <a:solidFill>
                  <a:schemeClr val="tx1"/>
                </a:solidFill>
                <a:latin typeface="HY울릉도M" pitchFamily="18" charset="-127"/>
                <a:ea typeface="HY울릉도M" pitchFamily="18" charset="-127"/>
              </a:rPr>
              <a:t> </a:t>
            </a:r>
          </a:p>
        </p:txBody>
      </p:sp>
      <p:pic>
        <p:nvPicPr>
          <p:cNvPr id="141" name="Picture 5" descr="C:\Users\U\Desktop\그림5.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246" t="13432" r="22444" b="30358"/>
          <a:stretch/>
        </p:blipFill>
        <p:spPr bwMode="auto">
          <a:xfrm>
            <a:off x="5605894" y="1899664"/>
            <a:ext cx="823000" cy="902045"/>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42" name="Picture 2" descr="C:\Users\U\Desktop\캡처1.PNG">
            <a:extLst>
              <a:ext uri="{FF2B5EF4-FFF2-40B4-BE49-F238E27FC236}">
                <a16:creationId xmlns:a16="http://schemas.microsoft.com/office/drawing/2014/main" xmlns="" id="{8E3FF7C6-4291-F84C-9392-9FC0DA569CB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0218" t="10613" r="24226" b="38028"/>
          <a:stretch/>
        </p:blipFill>
        <p:spPr bwMode="auto">
          <a:xfrm>
            <a:off x="3005333" y="1887593"/>
            <a:ext cx="828829" cy="914116"/>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43" name="Picture 3" descr="C:\Users\U\Desktop\캡처2.PNG">
            <a:extLst>
              <a:ext uri="{FF2B5EF4-FFF2-40B4-BE49-F238E27FC236}">
                <a16:creationId xmlns:a16="http://schemas.microsoft.com/office/drawing/2014/main" xmlns="" id="{E633F849-E9A1-2144-9289-0218E76D7E9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296" t="10569" r="21663" b="38151"/>
          <a:stretch/>
        </p:blipFill>
        <p:spPr bwMode="auto">
          <a:xfrm>
            <a:off x="3868133" y="1898838"/>
            <a:ext cx="828699" cy="902870"/>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44" name="Picture 48" descr="C:\Users\U\Desktop\COL_Miller CMD PHOTO.jpg">
            <a:extLst>
              <a:ext uri="{FF2B5EF4-FFF2-40B4-BE49-F238E27FC236}">
                <a16:creationId xmlns:a16="http://schemas.microsoft.com/office/drawing/2014/main" xmlns="" id="{0E5A5704-736F-F146-9A4C-33DEABBEF365}"/>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3181" t="4851" r="32833" b="48062"/>
          <a:stretch/>
        </p:blipFill>
        <p:spPr bwMode="auto">
          <a:xfrm>
            <a:off x="4720554" y="1885529"/>
            <a:ext cx="840333" cy="916180"/>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45" name="Picture 1" descr="Command Sergeant Major Jay A. High"/>
          <p:cNvPicPr/>
          <p:nvPr/>
        </p:nvPicPr>
        <p:blipFill rotWithShape="1">
          <a:blip r:embed="rId15" cstate="print">
            <a:extLst>
              <a:ext uri="{28A0092B-C50C-407E-A947-70E740481C1C}">
                <a14:useLocalDpi xmlns:a14="http://schemas.microsoft.com/office/drawing/2010/main" val="0"/>
              </a:ext>
            </a:extLst>
          </a:blip>
          <a:srcRect l="13193" t="2963" r="17712" b="36196"/>
          <a:stretch/>
        </p:blipFill>
        <p:spPr bwMode="auto">
          <a:xfrm>
            <a:off x="2132855" y="1893627"/>
            <a:ext cx="840333" cy="908081"/>
          </a:xfrm>
          <a:prstGeom prst="rect">
            <a:avLst/>
          </a:prstGeom>
          <a:noFill/>
          <a:ln w="19050">
            <a:noFill/>
          </a:ln>
        </p:spPr>
      </p:pic>
      <p:pic>
        <p:nvPicPr>
          <p:cNvPr id="14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4663" y="1881555"/>
            <a:ext cx="840333" cy="92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5" descr="C:\Users\U\Desktop\COL Shin HS 8 x 10-2208.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6736" t="10437" r="23029" b="35054"/>
          <a:stretch/>
        </p:blipFill>
        <p:spPr bwMode="auto">
          <a:xfrm>
            <a:off x="3007911" y="3228217"/>
            <a:ext cx="829375" cy="919939"/>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48" name="Picture 2" descr="C:\Users\U\Desktop\그림1.png"/>
          <p:cNvPicPr>
            <a:picLocks noChangeAspect="1" noChangeArrowheads="1"/>
          </p:cNvPicPr>
          <p:nvPr/>
        </p:nvPicPr>
        <p:blipFill rotWithShape="1">
          <a:blip r:embed="rId17">
            <a:extLst>
              <a:ext uri="{28A0092B-C50C-407E-A947-70E740481C1C}">
                <a14:useLocalDpi xmlns:a14="http://schemas.microsoft.com/office/drawing/2010/main" val="0"/>
              </a:ext>
            </a:extLst>
          </a:blip>
          <a:srcRect l="16569" r="33216" b="46573"/>
          <a:stretch/>
        </p:blipFill>
        <p:spPr bwMode="auto">
          <a:xfrm>
            <a:off x="3868133" y="3232455"/>
            <a:ext cx="827275" cy="915701"/>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49" name="Picture 2" descr="C:\Users\U\Desktop\10.PNG">
            <a:extLst>
              <a:ext uri="{FF2B5EF4-FFF2-40B4-BE49-F238E27FC236}">
                <a16:creationId xmlns:a16="http://schemas.microsoft.com/office/drawing/2014/main" xmlns="" id="{C20FB399-C264-3A46-A372-2BB7BD1FE01C}"/>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7712" t="4307" r="30636" b="53056"/>
          <a:stretch/>
        </p:blipFill>
        <p:spPr bwMode="auto">
          <a:xfrm>
            <a:off x="1268760" y="3239263"/>
            <a:ext cx="822533" cy="908893"/>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50" name="Picture 6">
            <a:extLst>
              <a:ext uri="{FF2B5EF4-FFF2-40B4-BE49-F238E27FC236}">
                <a16:creationId xmlns:a16="http://schemas.microsoft.com/office/drawing/2014/main" xmlns="" id="{3FE8DF77-9D9E-6A40-9594-2E5DC635907B}"/>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1958" t="-1" r="27507" b="46501"/>
          <a:stretch/>
        </p:blipFill>
        <p:spPr bwMode="auto">
          <a:xfrm>
            <a:off x="2138984" y="3222535"/>
            <a:ext cx="823311" cy="92562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151" name="Picture 3" descr="C:\Users\U\Desktop\11.PNG">
            <a:extLst>
              <a:ext uri="{FF2B5EF4-FFF2-40B4-BE49-F238E27FC236}">
                <a16:creationId xmlns:a16="http://schemas.microsoft.com/office/drawing/2014/main" xmlns="" id="{759C7245-AE8F-F545-9C62-AE973EE94269}"/>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7239" t="8189" r="27154" b="40798"/>
          <a:stretch/>
        </p:blipFill>
        <p:spPr bwMode="auto">
          <a:xfrm>
            <a:off x="420526" y="3239263"/>
            <a:ext cx="813575" cy="908893"/>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5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4663" y="3226472"/>
            <a:ext cx="840333" cy="92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8760" y="3226474"/>
            <a:ext cx="840333" cy="92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6953" y="3226474"/>
            <a:ext cx="840333" cy="92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 name="Picture 4" descr="C:\Users\U\Desktop\그림2.jpg"/>
          <p:cNvPicPr>
            <a:picLocks noChangeAspect="1" noChangeArrowheads="1"/>
          </p:cNvPicPr>
          <p:nvPr/>
        </p:nvPicPr>
        <p:blipFill rotWithShape="1">
          <a:blip r:embed="rId21">
            <a:extLst>
              <a:ext uri="{28A0092B-C50C-407E-A947-70E740481C1C}">
                <a14:useLocalDpi xmlns:a14="http://schemas.microsoft.com/office/drawing/2010/main" val="0"/>
              </a:ext>
            </a:extLst>
          </a:blip>
          <a:srcRect l="6726" r="4359" b="7276"/>
          <a:stretch/>
        </p:blipFill>
        <p:spPr bwMode="auto">
          <a:xfrm>
            <a:off x="4725145" y="3222535"/>
            <a:ext cx="840334" cy="925621"/>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5144" y="3226472"/>
            <a:ext cx="840333" cy="92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 name="Picture 5" descr="C:\Users\U\Desktop\그림3.jpg"/>
          <p:cNvPicPr>
            <a:picLocks noChangeAspect="1" noChangeArrowheads="1"/>
          </p:cNvPicPr>
          <p:nvPr/>
        </p:nvPicPr>
        <p:blipFill rotWithShape="1">
          <a:blip r:embed="rId22">
            <a:extLst>
              <a:ext uri="{28A0092B-C50C-407E-A947-70E740481C1C}">
                <a14:useLocalDpi xmlns:a14="http://schemas.microsoft.com/office/drawing/2010/main" val="0"/>
              </a:ext>
            </a:extLst>
          </a:blip>
          <a:srcRect l="4820" r="6173" b="8181"/>
          <a:stretch/>
        </p:blipFill>
        <p:spPr bwMode="auto">
          <a:xfrm>
            <a:off x="5591988" y="3233405"/>
            <a:ext cx="840334" cy="914751"/>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9241" y="3226474"/>
            <a:ext cx="840333" cy="92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2856" y="3226472"/>
            <a:ext cx="840333" cy="92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7540"/>
          <a:stretch/>
        </p:blipFill>
        <p:spPr bwMode="auto">
          <a:xfrm>
            <a:off x="1268761" y="539552"/>
            <a:ext cx="838732" cy="92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5146" y="539554"/>
            <a:ext cx="840333" cy="92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2856" y="1881555"/>
            <a:ext cx="840333" cy="92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9241" y="539554"/>
            <a:ext cx="840333" cy="92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1048" y="1881557"/>
            <a:ext cx="840333" cy="92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6953" y="1881557"/>
            <a:ext cx="840333" cy="92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9241" y="1881557"/>
            <a:ext cx="840333" cy="92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6954" y="539552"/>
            <a:ext cx="840333" cy="92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2858" y="539554"/>
            <a:ext cx="840333" cy="92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5144" y="1881555"/>
            <a:ext cx="840333" cy="92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1048" y="3226474"/>
            <a:ext cx="840333" cy="92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8760" y="1881557"/>
            <a:ext cx="840333" cy="92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 name="Picture 7" descr="C:\Users\U\Desktop\그림7.png"/>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25656" t="7309" r="24111" b="46291"/>
          <a:stretch/>
        </p:blipFill>
        <p:spPr bwMode="auto">
          <a:xfrm>
            <a:off x="404663" y="554214"/>
            <a:ext cx="829438" cy="897976"/>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73" name="직사각형 172"/>
          <p:cNvSpPr/>
          <p:nvPr/>
        </p:nvSpPr>
        <p:spPr>
          <a:xfrm>
            <a:off x="260648" y="1455077"/>
            <a:ext cx="1164008" cy="437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BG(</a:t>
            </a:r>
            <a:r>
              <a:rPr lang="ko-KR" altLang="en-US" sz="800" dirty="0" smtClean="0">
                <a:solidFill>
                  <a:schemeClr val="tx1"/>
                </a:solidFill>
                <a:latin typeface="HY울릉도M" pitchFamily="18" charset="-127"/>
                <a:ea typeface="HY울릉도M" pitchFamily="18" charset="-127"/>
              </a:rPr>
              <a:t>호주</a:t>
            </a:r>
            <a:r>
              <a:rPr lang="en-US" altLang="ko-KR" sz="800" dirty="0" smtClean="0">
                <a:solidFill>
                  <a:schemeClr val="tx1"/>
                </a:solidFill>
                <a:latin typeface="HY울릉도M" pitchFamily="18" charset="-127"/>
                <a:ea typeface="HY울릉도M" pitchFamily="18" charset="-127"/>
              </a:rPr>
              <a:t>/</a:t>
            </a:r>
            <a:r>
              <a:rPr lang="ko-KR" altLang="en-US" sz="800" dirty="0" smtClean="0">
                <a:solidFill>
                  <a:schemeClr val="tx1"/>
                </a:solidFill>
                <a:latin typeface="HY울릉도M" pitchFamily="18" charset="-127"/>
                <a:ea typeface="HY울릉도M" pitchFamily="18" charset="-127"/>
              </a:rPr>
              <a:t>육군준장</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John N. Carey</a:t>
            </a:r>
          </a:p>
          <a:p>
            <a:pPr algn="ctr"/>
            <a:r>
              <a:rPr lang="en-US" altLang="ko-KR" sz="800" dirty="0">
                <a:solidFill>
                  <a:schemeClr val="tx1"/>
                </a:solidFill>
                <a:latin typeface="HY울릉도M" pitchFamily="18" charset="-127"/>
                <a:ea typeface="HY울릉도M" pitchFamily="18" charset="-127"/>
              </a:rPr>
              <a:t>UNC</a:t>
            </a:r>
          </a:p>
        </p:txBody>
      </p:sp>
      <p:sp>
        <p:nvSpPr>
          <p:cNvPr id="177" name="모서리가 둥근 직사각형 176"/>
          <p:cNvSpPr/>
          <p:nvPr/>
        </p:nvSpPr>
        <p:spPr>
          <a:xfrm>
            <a:off x="454240" y="4645841"/>
            <a:ext cx="5855080" cy="286198"/>
          </a:xfrm>
          <a:prstGeom prst="roundRect">
            <a:avLst>
              <a:gd name="adj" fmla="val 50000"/>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l="50000" t="50000" r="50000" b="50000"/>
            </a:path>
            <a:tileRect/>
          </a:gradFill>
          <a:ln w="285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smtClean="0">
                <a:solidFill>
                  <a:schemeClr val="tx1"/>
                </a:solidFill>
                <a:latin typeface="HY울릉도M" panose="02030600000101010101" pitchFamily="18" charset="-127"/>
                <a:ea typeface="HY울릉도M" panose="02030600000101010101" pitchFamily="18" charset="-127"/>
              </a:rPr>
              <a:t>제</a:t>
            </a:r>
            <a:r>
              <a:rPr lang="en-US" altLang="ko-KR" sz="1200" dirty="0" smtClean="0">
                <a:solidFill>
                  <a:schemeClr val="tx1"/>
                </a:solidFill>
                <a:latin typeface="HY울릉도M" panose="02030600000101010101" pitchFamily="18" charset="-127"/>
                <a:ea typeface="HY울릉도M" panose="02030600000101010101" pitchFamily="18" charset="-127"/>
              </a:rPr>
              <a:t>4</a:t>
            </a:r>
            <a:r>
              <a:rPr lang="ko-KR" altLang="en-US" sz="1200" dirty="0" smtClean="0">
                <a:solidFill>
                  <a:schemeClr val="tx1"/>
                </a:solidFill>
                <a:latin typeface="HY울릉도M" panose="02030600000101010101" pitchFamily="18" charset="-127"/>
                <a:ea typeface="HY울릉도M" panose="02030600000101010101" pitchFamily="18" charset="-127"/>
              </a:rPr>
              <a:t>차 </a:t>
            </a:r>
            <a:r>
              <a:rPr lang="en-US" altLang="ko-KR" sz="1200" dirty="0" smtClean="0">
                <a:solidFill>
                  <a:schemeClr val="tx1"/>
                </a:solidFill>
                <a:latin typeface="HY울릉도M" panose="02030600000101010101" pitchFamily="18" charset="-127"/>
                <a:ea typeface="HY울릉도M" panose="02030600000101010101" pitchFamily="18" charset="-127"/>
              </a:rPr>
              <a:t>2021</a:t>
            </a:r>
            <a:r>
              <a:rPr lang="ko-KR" altLang="en-US" sz="1200" dirty="0" smtClean="0">
                <a:solidFill>
                  <a:schemeClr val="tx1"/>
                </a:solidFill>
                <a:latin typeface="HY울릉도M" panose="02030600000101010101" pitchFamily="18" charset="-127"/>
                <a:ea typeface="HY울릉도M" panose="02030600000101010101" pitchFamily="18" charset="-127"/>
              </a:rPr>
              <a:t>한반도평화메달 </a:t>
            </a:r>
            <a:r>
              <a:rPr lang="ko-KR" altLang="en-US" sz="1200" dirty="0">
                <a:solidFill>
                  <a:schemeClr val="tx1"/>
                </a:solidFill>
                <a:latin typeface="HY울릉도M" panose="02030600000101010101" pitchFamily="18" charset="-127"/>
                <a:ea typeface="HY울릉도M" panose="02030600000101010101" pitchFamily="18" charset="-127"/>
              </a:rPr>
              <a:t>수상자</a:t>
            </a:r>
            <a:r>
              <a:rPr lang="ko-KR" altLang="en-US" sz="1400" dirty="0">
                <a:solidFill>
                  <a:schemeClr val="tx1"/>
                </a:solidFill>
                <a:latin typeface="HY울릉도M" panose="02030600000101010101" pitchFamily="18" charset="-127"/>
                <a:ea typeface="HY울릉도M" panose="02030600000101010101" pitchFamily="18" charset="-127"/>
              </a:rPr>
              <a:t> </a:t>
            </a:r>
            <a:r>
              <a:rPr lang="en-US" altLang="ko-KR" sz="1100" b="1" dirty="0" smtClean="0">
                <a:solidFill>
                  <a:schemeClr val="tx1"/>
                </a:solidFill>
                <a:latin typeface="HY울릉도M" panose="02030600000101010101" pitchFamily="18" charset="-127"/>
                <a:ea typeface="HY울릉도M" panose="02030600000101010101" pitchFamily="18" charset="-127"/>
              </a:rPr>
              <a:t> </a:t>
            </a:r>
            <a:r>
              <a:rPr lang="en-US" altLang="ko-KR" sz="900" b="1" dirty="0" smtClean="0">
                <a:solidFill>
                  <a:schemeClr val="tx1"/>
                </a:solidFill>
                <a:latin typeface="HY울릉도M" panose="02030600000101010101" pitchFamily="18" charset="-127"/>
                <a:ea typeface="HY울릉도M" panose="02030600000101010101" pitchFamily="18" charset="-127"/>
              </a:rPr>
              <a:t>The 4</a:t>
            </a:r>
            <a:r>
              <a:rPr lang="en-US" altLang="ko-KR" sz="900" b="1" baseline="30000" dirty="0" smtClean="0">
                <a:solidFill>
                  <a:schemeClr val="tx1"/>
                </a:solidFill>
                <a:latin typeface="HY울릉도M" panose="02030600000101010101" pitchFamily="18" charset="-127"/>
                <a:ea typeface="HY울릉도M" panose="02030600000101010101" pitchFamily="18" charset="-127"/>
              </a:rPr>
              <a:t>th</a:t>
            </a:r>
            <a:r>
              <a:rPr lang="en-US" altLang="ko-KR" sz="900" b="1" dirty="0" smtClean="0">
                <a:solidFill>
                  <a:schemeClr val="tx1"/>
                </a:solidFill>
                <a:latin typeface="HY울릉도M" panose="02030600000101010101" pitchFamily="18" charset="-127"/>
                <a:ea typeface="HY울릉도M" panose="02030600000101010101" pitchFamily="18" charset="-127"/>
              </a:rPr>
              <a:t> WINNER </a:t>
            </a:r>
            <a:r>
              <a:rPr lang="en-US" altLang="ko-KR" sz="900" b="1" dirty="0">
                <a:solidFill>
                  <a:schemeClr val="tx1"/>
                </a:solidFill>
                <a:latin typeface="HY울릉도M" panose="02030600000101010101" pitchFamily="18" charset="-127"/>
                <a:ea typeface="HY울릉도M" panose="02030600000101010101" pitchFamily="18" charset="-127"/>
              </a:rPr>
              <a:t>OF</a:t>
            </a:r>
            <a:r>
              <a:rPr lang="ko-KR" altLang="en-US" sz="900" b="1" dirty="0">
                <a:solidFill>
                  <a:schemeClr val="tx1"/>
                </a:solidFill>
                <a:latin typeface="HY울릉도M" panose="02030600000101010101" pitchFamily="18" charset="-127"/>
                <a:ea typeface="HY울릉도M" panose="02030600000101010101" pitchFamily="18" charset="-127"/>
              </a:rPr>
              <a:t> </a:t>
            </a:r>
            <a:r>
              <a:rPr lang="en-US" altLang="ko-KR" sz="900" b="1" dirty="0">
                <a:solidFill>
                  <a:schemeClr val="tx1"/>
                </a:solidFill>
                <a:latin typeface="HY울릉도M" panose="02030600000101010101" pitchFamily="18" charset="-127"/>
                <a:ea typeface="HY울릉도M" panose="02030600000101010101" pitchFamily="18" charset="-127"/>
              </a:rPr>
              <a:t>THE PEACE KOREA MEDAL </a:t>
            </a:r>
            <a:r>
              <a:rPr lang="en-US" altLang="ko-KR" sz="900" b="1" dirty="0" smtClean="0">
                <a:solidFill>
                  <a:schemeClr val="tx1"/>
                </a:solidFill>
                <a:latin typeface="HY울릉도M" panose="02030600000101010101" pitchFamily="18" charset="-127"/>
                <a:ea typeface="HY울릉도M" panose="02030600000101010101" pitchFamily="18" charset="-127"/>
              </a:rPr>
              <a:t>2021</a:t>
            </a:r>
            <a:endParaRPr lang="ko-KR" altLang="en-US" sz="900" b="1" dirty="0">
              <a:solidFill>
                <a:schemeClr val="tx1"/>
              </a:solidFill>
              <a:latin typeface="HY울릉도M" panose="02030600000101010101" pitchFamily="18" charset="-127"/>
              <a:ea typeface="HY울릉도M" panose="02030600000101010101" pitchFamily="18" charset="-127"/>
            </a:endParaRPr>
          </a:p>
        </p:txBody>
      </p:sp>
      <p:pic>
        <p:nvPicPr>
          <p:cNvPr id="179" name="Picture 4" descr="C:\Users\U\Desktop\그림1.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04664" y="5117057"/>
            <a:ext cx="882634" cy="721449"/>
          </a:xfrm>
          <a:prstGeom prst="rect">
            <a:avLst/>
          </a:prstGeom>
          <a:noFill/>
          <a:extLst>
            <a:ext uri="{909E8E84-426E-40DD-AFC4-6F175D3DCCD1}">
              <a14:hiddenFill xmlns:a14="http://schemas.microsoft.com/office/drawing/2010/main">
                <a:solidFill>
                  <a:srgbClr val="FFFFFF"/>
                </a:solidFill>
              </a14:hiddenFill>
            </a:ext>
          </a:extLst>
        </p:spPr>
      </p:pic>
      <p:sp>
        <p:nvSpPr>
          <p:cNvPr id="180" name="직사각형 179"/>
          <p:cNvSpPr/>
          <p:nvPr/>
        </p:nvSpPr>
        <p:spPr>
          <a:xfrm>
            <a:off x="445494" y="5838506"/>
            <a:ext cx="841804" cy="389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smtClean="0">
                <a:solidFill>
                  <a:schemeClr val="tx1"/>
                </a:solidFill>
                <a:latin typeface="HY울릉도M" pitchFamily="18" charset="-127"/>
                <a:ea typeface="HY울릉도M" pitchFamily="18" charset="-127"/>
              </a:rPr>
              <a:t>제</a:t>
            </a:r>
            <a:r>
              <a:rPr lang="en-US" altLang="ko-KR" sz="1600" dirty="0" smtClean="0">
                <a:solidFill>
                  <a:schemeClr val="tx1"/>
                </a:solidFill>
                <a:latin typeface="HY울릉도M" pitchFamily="18" charset="-127"/>
                <a:ea typeface="HY울릉도M" pitchFamily="18" charset="-127"/>
              </a:rPr>
              <a:t>4</a:t>
            </a:r>
            <a:r>
              <a:rPr lang="ko-KR" altLang="en-US" sz="1600" dirty="0" smtClean="0">
                <a:solidFill>
                  <a:schemeClr val="tx1"/>
                </a:solidFill>
                <a:latin typeface="HY울릉도M" pitchFamily="18" charset="-127"/>
                <a:ea typeface="HY울릉도M" pitchFamily="18" charset="-127"/>
              </a:rPr>
              <a:t>차</a:t>
            </a:r>
            <a:endParaRPr lang="en-US" altLang="ko-KR" sz="1600" dirty="0" smtClean="0">
              <a:solidFill>
                <a:schemeClr val="tx1"/>
              </a:solidFill>
              <a:latin typeface="HY울릉도M" pitchFamily="18" charset="-127"/>
              <a:ea typeface="HY울릉도M" pitchFamily="18" charset="-127"/>
            </a:endParaRPr>
          </a:p>
          <a:p>
            <a:pPr algn="ctr"/>
            <a:r>
              <a:rPr lang="en-US" altLang="ko-KR" sz="1000" dirty="0" smtClean="0">
                <a:solidFill>
                  <a:schemeClr val="tx1"/>
                </a:solidFill>
                <a:latin typeface="HY울릉도M" pitchFamily="18" charset="-127"/>
                <a:ea typeface="HY울릉도M" pitchFamily="18" charset="-127"/>
              </a:rPr>
              <a:t>The 4th</a:t>
            </a:r>
            <a:endParaRPr lang="ko-KR" altLang="en-US" sz="1000" dirty="0">
              <a:solidFill>
                <a:schemeClr val="tx1"/>
              </a:solidFill>
              <a:latin typeface="HY울릉도M" pitchFamily="18" charset="-127"/>
              <a:ea typeface="HY울릉도M" pitchFamily="18" charset="-127"/>
            </a:endParaRPr>
          </a:p>
        </p:txBody>
      </p:sp>
      <p:pic>
        <p:nvPicPr>
          <p:cNvPr id="181" name="Picture 6" descr="C:\Users\U\Desktop\Fwd_ [Non-DoD Source] Re_ Draft plan fsor the Korea Peace Conference 2020 (1)\Curlin_David_official Photo.jp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27455" t="4527" r="26929" b="59477"/>
          <a:stretch/>
        </p:blipFill>
        <p:spPr bwMode="auto">
          <a:xfrm>
            <a:off x="2170164" y="5015770"/>
            <a:ext cx="828409" cy="906218"/>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
          <p:cNvPicPr/>
          <p:nvPr/>
        </p:nvPicPr>
        <p:blipFill rotWithShape="1">
          <a:blip r:embed="rId26" cstate="print">
            <a:extLst>
              <a:ext uri="{28A0092B-C50C-407E-A947-70E740481C1C}">
                <a14:useLocalDpi xmlns:a14="http://schemas.microsoft.com/office/drawing/2010/main" val="0"/>
              </a:ext>
            </a:extLst>
          </a:blip>
          <a:srcRect l="6347" t="4917" r="9875" b="8217"/>
          <a:stretch/>
        </p:blipFill>
        <p:spPr bwMode="auto">
          <a:xfrm>
            <a:off x="2174335" y="6372199"/>
            <a:ext cx="822617" cy="920614"/>
          </a:xfrm>
          <a:prstGeom prst="rect">
            <a:avLst/>
          </a:prstGeom>
          <a:noFill/>
          <a:ln>
            <a:noFill/>
          </a:ln>
        </p:spPr>
      </p:pic>
      <p:pic>
        <p:nvPicPr>
          <p:cNvPr id="183" name="Picture 4" descr="C:\Users\U\Desktop\Fwd_ [Non-DoD Source] Re_ Draft plan fsor the Korea Peace Conference 2020 (1)\CH(MAJ) Hyoseok Kim DA Photo 20200529.jpg"/>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26041" t="4902" r="29648" b="56041"/>
          <a:stretch/>
        </p:blipFill>
        <p:spPr bwMode="auto">
          <a:xfrm>
            <a:off x="3031354" y="6372198"/>
            <a:ext cx="824452" cy="920615"/>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C:\Users\1235367633121004.MIL\Pictures\untitled.png"/>
          <p:cNvPicPr/>
          <p:nvPr/>
        </p:nvPicPr>
        <p:blipFill rotWithShape="1">
          <a:blip r:embed="rId28" cstate="print">
            <a:extLst>
              <a:ext uri="{28A0092B-C50C-407E-A947-70E740481C1C}">
                <a14:useLocalDpi xmlns:a14="http://schemas.microsoft.com/office/drawing/2010/main" val="0"/>
              </a:ext>
            </a:extLst>
          </a:blip>
          <a:srcRect l="27936" t="7096" r="28490" b="56524"/>
          <a:stretch/>
        </p:blipFill>
        <p:spPr bwMode="auto">
          <a:xfrm>
            <a:off x="3888332" y="6383212"/>
            <a:ext cx="822728" cy="909602"/>
          </a:xfrm>
          <a:prstGeom prst="rect">
            <a:avLst/>
          </a:prstGeom>
          <a:noFill/>
          <a:ln>
            <a:noFill/>
          </a:ln>
        </p:spPr>
      </p:pic>
      <p:pic>
        <p:nvPicPr>
          <p:cNvPr id="185" name="Picture 1" descr="C:\Users\1018724339.MIL\AppData\Local\Microsoft\Windows\INetCache\Content.Outlook\4L95ZOUT\EDMONDS MSG.jpg"/>
          <p:cNvPicPr/>
          <p:nvPr/>
        </p:nvPicPr>
        <p:blipFill rotWithShape="1">
          <a:blip r:embed="rId29" cstate="print">
            <a:extLst>
              <a:ext uri="{28A0092B-C50C-407E-A947-70E740481C1C}">
                <a14:useLocalDpi xmlns:a14="http://schemas.microsoft.com/office/drawing/2010/main" val="0"/>
              </a:ext>
            </a:extLst>
          </a:blip>
          <a:srcRect l="19381" t="9934" r="25922" b="36884"/>
          <a:stretch/>
        </p:blipFill>
        <p:spPr bwMode="auto">
          <a:xfrm>
            <a:off x="4760366" y="6375646"/>
            <a:ext cx="813635" cy="906486"/>
          </a:xfrm>
          <a:prstGeom prst="rect">
            <a:avLst/>
          </a:prstGeom>
          <a:noFill/>
          <a:ln>
            <a:noFill/>
          </a:ln>
        </p:spPr>
      </p:pic>
      <p:pic>
        <p:nvPicPr>
          <p:cNvPr id="186" name="Picture 8" descr="C:\Users\U\Desktop\캡처.PNG"/>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4286" t="3436" r="17355" b="19576"/>
          <a:stretch/>
        </p:blipFill>
        <p:spPr bwMode="auto">
          <a:xfrm>
            <a:off x="5623561" y="6370710"/>
            <a:ext cx="827336" cy="922104"/>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 descr="C:\Users\U\Desktop\캡처.PNG"/>
          <p:cNvPicPr>
            <a:picLocks noChangeAspect="1" noChangeArrowheads="1"/>
          </p:cNvPicPr>
          <p:nvPr/>
        </p:nvPicPr>
        <p:blipFill rotWithShape="1">
          <a:blip r:embed="rId31">
            <a:extLst>
              <a:ext uri="{28A0092B-C50C-407E-A947-70E740481C1C}">
                <a14:useLocalDpi xmlns:a14="http://schemas.microsoft.com/office/drawing/2010/main" val="0"/>
              </a:ext>
            </a:extLst>
          </a:blip>
          <a:srcRect l="32223" t="8561" r="30261" b="12549"/>
          <a:stretch/>
        </p:blipFill>
        <p:spPr bwMode="auto">
          <a:xfrm>
            <a:off x="441439" y="7755841"/>
            <a:ext cx="818747" cy="920615"/>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7" descr="C:\Users\U\Desktop\Fwd_ [Non-DoD Source] Re_ Draft plan fsor the Korea Peace Conference 2020 (1)\SFC Chase Photo.jpg"/>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27401" t="6184" r="30589" b="59495"/>
          <a:stretch/>
        </p:blipFill>
        <p:spPr bwMode="auto">
          <a:xfrm>
            <a:off x="1305593" y="7755842"/>
            <a:ext cx="815725" cy="920614"/>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5" descr="C:\Users\U\AppData\Local\Microsoft\Windows\INetCache\IE\G8YPARDB\DA Photo (Final)2.png"/>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7529" t="6296" r="26434" b="55934"/>
          <a:stretch/>
        </p:blipFill>
        <p:spPr bwMode="auto">
          <a:xfrm>
            <a:off x="5621670" y="7753083"/>
            <a:ext cx="819016" cy="923374"/>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4"/>
          <p:cNvPicPr/>
          <p:nvPr/>
        </p:nvPicPr>
        <p:blipFill rotWithShape="1">
          <a:blip r:embed="rId34" cstate="print">
            <a:extLst>
              <a:ext uri="{28A0092B-C50C-407E-A947-70E740481C1C}">
                <a14:useLocalDpi xmlns:a14="http://schemas.microsoft.com/office/drawing/2010/main" val="0"/>
              </a:ext>
            </a:extLst>
          </a:blip>
          <a:srcRect l="25618" t="6913" r="30534" b="58292"/>
          <a:stretch/>
        </p:blipFill>
        <p:spPr>
          <a:xfrm>
            <a:off x="4768269" y="7753083"/>
            <a:ext cx="819821" cy="923373"/>
          </a:xfrm>
          <a:prstGeom prst="rect">
            <a:avLst/>
          </a:prstGeom>
        </p:spPr>
      </p:pic>
      <p:pic>
        <p:nvPicPr>
          <p:cNvPr id="191" name="Picture 9" descr="C:\Users\U\Desktop\캡처.PNG"/>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14644" t="5298" r="17147" b="10298"/>
          <a:stretch/>
        </p:blipFill>
        <p:spPr bwMode="auto">
          <a:xfrm>
            <a:off x="3896788" y="7753083"/>
            <a:ext cx="828356" cy="923373"/>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
          <p:cNvPicPr/>
          <p:nvPr/>
        </p:nvPicPr>
        <p:blipFill rotWithShape="1">
          <a:blip r:embed="rId36" cstate="print">
            <a:extLst>
              <a:ext uri="{28A0092B-C50C-407E-A947-70E740481C1C}">
                <a14:useLocalDpi xmlns:a14="http://schemas.microsoft.com/office/drawing/2010/main" val="0"/>
              </a:ext>
            </a:extLst>
          </a:blip>
          <a:srcRect l="17398" t="8487" r="23652" b="35017"/>
          <a:stretch/>
        </p:blipFill>
        <p:spPr bwMode="auto">
          <a:xfrm>
            <a:off x="3035913" y="7772875"/>
            <a:ext cx="825136" cy="903582"/>
          </a:xfrm>
          <a:prstGeom prst="rect">
            <a:avLst/>
          </a:prstGeom>
          <a:noFill/>
        </p:spPr>
      </p:pic>
      <p:pic>
        <p:nvPicPr>
          <p:cNvPr id="193" name="Picture 5"/>
          <p:cNvPicPr/>
          <p:nvPr/>
        </p:nvPicPr>
        <p:blipFill rotWithShape="1">
          <a:blip r:embed="rId37" cstate="print">
            <a:extLst>
              <a:ext uri="{28A0092B-C50C-407E-A947-70E740481C1C}">
                <a14:useLocalDpi xmlns:a14="http://schemas.microsoft.com/office/drawing/2010/main" val="0"/>
              </a:ext>
            </a:extLst>
          </a:blip>
          <a:srcRect l="21858" t="8973" r="14808" b="32665"/>
          <a:stretch/>
        </p:blipFill>
        <p:spPr bwMode="auto">
          <a:xfrm>
            <a:off x="2158360" y="7772873"/>
            <a:ext cx="828667" cy="903583"/>
          </a:xfrm>
          <a:prstGeom prst="rect">
            <a:avLst/>
          </a:prstGeom>
          <a:noFill/>
          <a:ln>
            <a:noFill/>
          </a:ln>
        </p:spPr>
      </p:pic>
      <p:sp>
        <p:nvSpPr>
          <p:cNvPr id="194" name="직사각형 193"/>
          <p:cNvSpPr/>
          <p:nvPr/>
        </p:nvSpPr>
        <p:spPr>
          <a:xfrm>
            <a:off x="1124744" y="5924664"/>
            <a:ext cx="1152128" cy="447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r>
              <a:rPr kumimoji="1" lang="ko-KR" altLang="ko-KR" sz="700" dirty="0">
                <a:solidFill>
                  <a:schemeClr val="tx1"/>
                </a:solidFill>
                <a:latin typeface="HY울릉도M" pitchFamily="18" charset="-127"/>
                <a:ea typeface="HY울릉도M" pitchFamily="18" charset="-127"/>
                <a:cs typeface="굴림" pitchFamily="50" charset="-127"/>
              </a:rPr>
              <a:t>CH (COL)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b="1" dirty="0" smtClean="0">
                <a:solidFill>
                  <a:schemeClr val="tx1"/>
                </a:solidFill>
                <a:latin typeface="HY울릉도M" pitchFamily="18" charset="-127"/>
                <a:ea typeface="HY울릉도M" pitchFamily="18" charset="-127"/>
                <a:cs typeface="굴림" pitchFamily="50" charset="-127"/>
              </a:rPr>
              <a:t>BOWLUS</a:t>
            </a:r>
            <a:r>
              <a:rPr kumimoji="1" lang="ko-KR" altLang="ko-KR" sz="700" b="1" dirty="0">
                <a:solidFill>
                  <a:schemeClr val="tx1"/>
                </a:solidFill>
                <a:latin typeface="HY울릉도M" pitchFamily="18" charset="-127"/>
                <a:ea typeface="HY울릉도M" pitchFamily="18" charset="-127"/>
                <a:cs typeface="굴림" pitchFamily="50" charset="-127"/>
              </a:rPr>
              <a:t>, David A. </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UNC/CFC/USFK Command Chaplain</a:t>
            </a:r>
          </a:p>
        </p:txBody>
      </p:sp>
      <p:sp>
        <p:nvSpPr>
          <p:cNvPr id="195" name="직사각형 194"/>
          <p:cNvSpPr/>
          <p:nvPr/>
        </p:nvSpPr>
        <p:spPr>
          <a:xfrm>
            <a:off x="1988840" y="5924665"/>
            <a:ext cx="1151204" cy="447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r>
              <a:rPr kumimoji="1" lang="ko-KR" altLang="ko-KR" sz="700" dirty="0">
                <a:solidFill>
                  <a:schemeClr val="tx1"/>
                </a:solidFill>
                <a:latin typeface="HY울릉도M" pitchFamily="18" charset="-127"/>
                <a:ea typeface="HY울릉도M" pitchFamily="18" charset="-127"/>
                <a:cs typeface="굴림" pitchFamily="50" charset="-127"/>
              </a:rPr>
              <a:t>CH (LTC</a:t>
            </a:r>
            <a:r>
              <a:rPr kumimoji="1" lang="ko-KR" altLang="ko-KR" sz="700" dirty="0" smtClean="0">
                <a:solidFill>
                  <a:schemeClr val="tx1"/>
                </a:solidFill>
                <a:latin typeface="HY울릉도M" pitchFamily="18" charset="-127"/>
                <a:ea typeface="HY울릉도M" pitchFamily="18" charset="-127"/>
                <a:cs typeface="굴림" pitchFamily="50" charset="-127"/>
              </a:rPr>
              <a:t>)</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dirty="0" smtClean="0">
                <a:solidFill>
                  <a:schemeClr val="tx1"/>
                </a:solidFill>
                <a:latin typeface="HY울릉도M" pitchFamily="18" charset="-127"/>
                <a:ea typeface="HY울릉도M" pitchFamily="18" charset="-127"/>
                <a:cs typeface="굴림" pitchFamily="50" charset="-127"/>
              </a:rPr>
              <a:t> </a:t>
            </a:r>
            <a:r>
              <a:rPr kumimoji="1" lang="ko-KR" altLang="ko-KR" sz="700" b="1" dirty="0">
                <a:solidFill>
                  <a:schemeClr val="tx1"/>
                </a:solidFill>
                <a:latin typeface="HY울릉도M" pitchFamily="18" charset="-127"/>
                <a:ea typeface="HY울릉도M" pitchFamily="18" charset="-127"/>
                <a:cs typeface="굴림" pitchFamily="50" charset="-127"/>
              </a:rPr>
              <a:t>CURLIN, David P.</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8</a:t>
            </a:r>
            <a:r>
              <a:rPr kumimoji="1" lang="ko-KR" altLang="ko-KR" sz="600" baseline="30000" dirty="0">
                <a:solidFill>
                  <a:schemeClr val="tx1"/>
                </a:solidFill>
                <a:latin typeface="HY울릉도M" pitchFamily="18" charset="-127"/>
                <a:ea typeface="HY울릉도M" pitchFamily="18" charset="-127"/>
                <a:cs typeface="굴림" pitchFamily="50" charset="-127"/>
              </a:rPr>
              <a:t>th</a:t>
            </a:r>
            <a:r>
              <a:rPr kumimoji="1" lang="ko-KR" altLang="ko-KR" sz="600" dirty="0">
                <a:solidFill>
                  <a:schemeClr val="tx1"/>
                </a:solidFill>
                <a:latin typeface="HY울릉도M" pitchFamily="18" charset="-127"/>
                <a:ea typeface="HY울릉도M" pitchFamily="18" charset="-127"/>
                <a:cs typeface="굴림" pitchFamily="50" charset="-127"/>
              </a:rPr>
              <a:t> Army Deputy Command Chaplain</a:t>
            </a:r>
          </a:p>
        </p:txBody>
      </p:sp>
      <p:sp>
        <p:nvSpPr>
          <p:cNvPr id="196" name="직사각형 195"/>
          <p:cNvSpPr/>
          <p:nvPr/>
        </p:nvSpPr>
        <p:spPr>
          <a:xfrm>
            <a:off x="2876463" y="5921988"/>
            <a:ext cx="1200609" cy="450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r>
              <a:rPr kumimoji="1" lang="ko-KR" altLang="ko-KR" sz="700" dirty="0" smtClean="0">
                <a:solidFill>
                  <a:schemeClr val="tx1"/>
                </a:solidFill>
                <a:latin typeface="HY울릉도M" pitchFamily="18" charset="-127"/>
                <a:ea typeface="HY울릉도M" pitchFamily="18" charset="-127"/>
                <a:cs typeface="굴림" pitchFamily="50" charset="-127"/>
              </a:rPr>
              <a:t>CH </a:t>
            </a:r>
            <a:r>
              <a:rPr kumimoji="1" lang="ko-KR" altLang="ko-KR" sz="700" dirty="0">
                <a:solidFill>
                  <a:schemeClr val="tx1"/>
                </a:solidFill>
                <a:latin typeface="HY울릉도M" pitchFamily="18" charset="-127"/>
                <a:ea typeface="HY울릉도M" pitchFamily="18" charset="-127"/>
                <a:cs typeface="굴림" pitchFamily="50" charset="-127"/>
              </a:rPr>
              <a:t>(LTC</a:t>
            </a:r>
            <a:r>
              <a:rPr kumimoji="1" lang="ko-KR" altLang="ko-KR" sz="700" dirty="0" smtClean="0">
                <a:solidFill>
                  <a:schemeClr val="tx1"/>
                </a:solidFill>
                <a:latin typeface="HY울릉도M" pitchFamily="18" charset="-127"/>
                <a:ea typeface="HY울릉도M" pitchFamily="18" charset="-127"/>
                <a:cs typeface="굴림" pitchFamily="50" charset="-127"/>
              </a:rPr>
              <a:t>)</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b="1" dirty="0" smtClean="0">
                <a:solidFill>
                  <a:schemeClr val="tx1"/>
                </a:solidFill>
                <a:latin typeface="HY울릉도M" pitchFamily="18" charset="-127"/>
                <a:ea typeface="HY울릉도M" pitchFamily="18" charset="-127"/>
                <a:cs typeface="굴림" pitchFamily="50" charset="-127"/>
              </a:rPr>
              <a:t>LESTER</a:t>
            </a:r>
            <a:r>
              <a:rPr kumimoji="1" lang="ko-KR" altLang="ko-KR" sz="700" b="1" dirty="0">
                <a:solidFill>
                  <a:schemeClr val="tx1"/>
                </a:solidFill>
                <a:latin typeface="HY울릉도M" pitchFamily="18" charset="-127"/>
                <a:ea typeface="HY울릉도M" pitchFamily="18" charset="-127"/>
                <a:cs typeface="굴림" pitchFamily="50" charset="-127"/>
              </a:rPr>
              <a:t>, James M.</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USAG-Humphreys Deputy </a:t>
            </a:r>
            <a:r>
              <a:rPr kumimoji="1" lang="ko-KR" altLang="ko-KR" sz="600" dirty="0" smtClean="0">
                <a:solidFill>
                  <a:schemeClr val="tx1"/>
                </a:solidFill>
                <a:latin typeface="HY울릉도M" pitchFamily="18" charset="-127"/>
                <a:ea typeface="HY울릉도M" pitchFamily="18" charset="-127"/>
                <a:cs typeface="굴림" pitchFamily="50" charset="-127"/>
              </a:rPr>
              <a:t>Garrison</a:t>
            </a:r>
            <a:r>
              <a:rPr kumimoji="1" lang="en-US" altLang="ko-KR" sz="600" dirty="0" smtClean="0">
                <a:solidFill>
                  <a:schemeClr val="tx1"/>
                </a:solidFill>
                <a:latin typeface="HY울릉도M" pitchFamily="18" charset="-127"/>
                <a:ea typeface="HY울릉도M" pitchFamily="18" charset="-127"/>
                <a:cs typeface="굴림" pitchFamily="50" charset="-127"/>
              </a:rPr>
              <a:t> </a:t>
            </a:r>
            <a:r>
              <a:rPr kumimoji="1" lang="ko-KR" altLang="ko-KR" sz="600" dirty="0" smtClean="0">
                <a:solidFill>
                  <a:schemeClr val="tx1"/>
                </a:solidFill>
                <a:latin typeface="HY울릉도M" pitchFamily="18" charset="-127"/>
                <a:ea typeface="HY울릉도M" pitchFamily="18" charset="-127"/>
                <a:cs typeface="굴림" pitchFamily="50" charset="-127"/>
              </a:rPr>
              <a:t>Chaplain</a:t>
            </a:r>
            <a:endParaRPr kumimoji="1" lang="ko-KR" altLang="ko-KR" sz="600" dirty="0">
              <a:solidFill>
                <a:schemeClr val="tx1"/>
              </a:solidFill>
              <a:latin typeface="HY울릉도M" pitchFamily="18" charset="-127"/>
              <a:ea typeface="HY울릉도M" pitchFamily="18" charset="-127"/>
              <a:cs typeface="굴림" pitchFamily="50" charset="-127"/>
            </a:endParaRPr>
          </a:p>
        </p:txBody>
      </p:sp>
      <p:sp>
        <p:nvSpPr>
          <p:cNvPr id="197" name="직사각형 196"/>
          <p:cNvSpPr/>
          <p:nvPr/>
        </p:nvSpPr>
        <p:spPr>
          <a:xfrm>
            <a:off x="3789040" y="5924665"/>
            <a:ext cx="1080120" cy="447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dirty="0" smtClean="0">
                <a:solidFill>
                  <a:schemeClr val="tx1"/>
                </a:solidFill>
                <a:latin typeface="HY울릉도M" pitchFamily="18" charset="-127"/>
                <a:ea typeface="HY울릉도M" pitchFamily="18" charset="-127"/>
                <a:cs typeface="굴림" pitchFamily="50" charset="-127"/>
              </a:rPr>
              <a:t>CH </a:t>
            </a:r>
            <a:r>
              <a:rPr kumimoji="1" lang="ko-KR" altLang="ko-KR" sz="700" dirty="0">
                <a:solidFill>
                  <a:schemeClr val="tx1"/>
                </a:solidFill>
                <a:latin typeface="HY울릉도M" pitchFamily="18" charset="-127"/>
                <a:ea typeface="HY울릉도M" pitchFamily="18" charset="-127"/>
                <a:cs typeface="굴림" pitchFamily="50" charset="-127"/>
              </a:rPr>
              <a:t>(LTC)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b="1" dirty="0" smtClean="0">
                <a:solidFill>
                  <a:schemeClr val="tx1"/>
                </a:solidFill>
                <a:latin typeface="HY울릉도M" pitchFamily="18" charset="-127"/>
                <a:ea typeface="HY울릉도M" pitchFamily="18" charset="-127"/>
                <a:cs typeface="굴림" pitchFamily="50" charset="-127"/>
              </a:rPr>
              <a:t>OPARA</a:t>
            </a:r>
            <a:r>
              <a:rPr kumimoji="1" lang="ko-KR" altLang="ko-KR" sz="700" b="1" dirty="0">
                <a:solidFill>
                  <a:schemeClr val="tx1"/>
                </a:solidFill>
                <a:latin typeface="HY울릉도M" pitchFamily="18" charset="-127"/>
                <a:ea typeface="HY울릉도M" pitchFamily="18" charset="-127"/>
                <a:cs typeface="굴림" pitchFamily="50" charset="-127"/>
              </a:rPr>
              <a:t>, Isaac M.</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121 </a:t>
            </a:r>
            <a:r>
              <a:rPr kumimoji="1" lang="ko-KR" altLang="ko-KR" sz="600" dirty="0" smtClean="0">
                <a:solidFill>
                  <a:schemeClr val="tx1"/>
                </a:solidFill>
                <a:latin typeface="HY울릉도M" pitchFamily="18" charset="-127"/>
                <a:ea typeface="HY울릉도M" pitchFamily="18" charset="-127"/>
                <a:cs typeface="굴림" pitchFamily="50" charset="-127"/>
              </a:rPr>
              <a:t>BAH </a:t>
            </a:r>
            <a:endParaRPr kumimoji="1" lang="en-US" altLang="ko-KR" sz="6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600" dirty="0" smtClean="0">
                <a:solidFill>
                  <a:schemeClr val="tx1"/>
                </a:solidFill>
                <a:latin typeface="HY울릉도M" pitchFamily="18" charset="-127"/>
                <a:ea typeface="HY울릉도M" pitchFamily="18" charset="-127"/>
                <a:cs typeface="굴림" pitchFamily="50" charset="-127"/>
              </a:rPr>
              <a:t>Chaplain</a:t>
            </a:r>
            <a:endParaRPr kumimoji="1" lang="en-US" altLang="ko-KR" sz="6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endParaRPr kumimoji="1" lang="ko-KR" altLang="ko-KR" sz="700" dirty="0">
              <a:solidFill>
                <a:schemeClr val="tx1"/>
              </a:solidFill>
              <a:latin typeface="HY울릉도M" pitchFamily="18" charset="-127"/>
              <a:ea typeface="HY울릉도M" pitchFamily="18" charset="-127"/>
              <a:cs typeface="굴림" pitchFamily="50" charset="-127"/>
            </a:endParaRPr>
          </a:p>
        </p:txBody>
      </p:sp>
      <p:sp>
        <p:nvSpPr>
          <p:cNvPr id="198" name="직사각형 197"/>
          <p:cNvSpPr/>
          <p:nvPr/>
        </p:nvSpPr>
        <p:spPr>
          <a:xfrm>
            <a:off x="5445224" y="5924665"/>
            <a:ext cx="1152127" cy="447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r>
              <a:rPr kumimoji="1" lang="ko-KR" altLang="ko-KR" sz="700" dirty="0">
                <a:solidFill>
                  <a:schemeClr val="tx1"/>
                </a:solidFill>
                <a:latin typeface="HY울릉도M" pitchFamily="18" charset="-127"/>
                <a:ea typeface="HY울릉도M" pitchFamily="18" charset="-127"/>
                <a:cs typeface="굴림" pitchFamily="50" charset="-127"/>
              </a:rPr>
              <a:t>CH (MAJ)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b="1" dirty="0" smtClean="0">
                <a:solidFill>
                  <a:schemeClr val="tx1"/>
                </a:solidFill>
                <a:latin typeface="HY울릉도M" pitchFamily="18" charset="-127"/>
                <a:ea typeface="HY울릉도M" pitchFamily="18" charset="-127"/>
                <a:cs typeface="굴림" pitchFamily="50" charset="-127"/>
              </a:rPr>
              <a:t>HAM</a:t>
            </a:r>
            <a:r>
              <a:rPr kumimoji="1" lang="ko-KR" altLang="ko-KR" sz="700" b="1" dirty="0">
                <a:solidFill>
                  <a:schemeClr val="tx1"/>
                </a:solidFill>
                <a:latin typeface="HY울릉도M" pitchFamily="18" charset="-127"/>
                <a:ea typeface="HY울릉도M" pitchFamily="18" charset="-127"/>
                <a:cs typeface="굴림" pitchFamily="50" charset="-127"/>
              </a:rPr>
              <a:t>, Chan</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SOCKOR </a:t>
            </a:r>
            <a:r>
              <a:rPr kumimoji="1" lang="ko-KR" altLang="ko-KR" sz="600" dirty="0" smtClean="0">
                <a:solidFill>
                  <a:schemeClr val="tx1"/>
                </a:solidFill>
                <a:latin typeface="HY울릉도M" pitchFamily="18" charset="-127"/>
                <a:ea typeface="HY울릉도M" pitchFamily="18" charset="-127"/>
                <a:cs typeface="굴림" pitchFamily="50" charset="-127"/>
              </a:rPr>
              <a:t>Command</a:t>
            </a:r>
            <a:r>
              <a:rPr kumimoji="1" lang="en-US" altLang="ko-KR" sz="600" dirty="0" smtClean="0">
                <a:solidFill>
                  <a:schemeClr val="tx1"/>
                </a:solidFill>
                <a:latin typeface="HY울릉도M" pitchFamily="18" charset="-127"/>
                <a:ea typeface="HY울릉도M" pitchFamily="18" charset="-127"/>
                <a:cs typeface="굴림" pitchFamily="50" charset="-127"/>
              </a:rPr>
              <a:t> </a:t>
            </a:r>
            <a:r>
              <a:rPr kumimoji="1" lang="ko-KR" altLang="ko-KR" sz="600" dirty="0" smtClean="0">
                <a:solidFill>
                  <a:schemeClr val="tx1"/>
                </a:solidFill>
                <a:latin typeface="HY울릉도M" pitchFamily="18" charset="-127"/>
                <a:ea typeface="HY울릉도M" pitchFamily="18" charset="-127"/>
                <a:cs typeface="굴림" pitchFamily="50" charset="-127"/>
              </a:rPr>
              <a:t>Chaplain</a:t>
            </a:r>
            <a:endParaRPr kumimoji="1" lang="ko-KR" altLang="ko-KR" sz="600" dirty="0">
              <a:solidFill>
                <a:schemeClr val="tx1"/>
              </a:solidFill>
              <a:latin typeface="HY울릉도M" pitchFamily="18" charset="-127"/>
              <a:ea typeface="HY울릉도M" pitchFamily="18" charset="-127"/>
              <a:cs typeface="굴림" pitchFamily="50" charset="-127"/>
            </a:endParaRPr>
          </a:p>
        </p:txBody>
      </p:sp>
      <p:sp>
        <p:nvSpPr>
          <p:cNvPr id="199" name="직사각형 198"/>
          <p:cNvSpPr/>
          <p:nvPr/>
        </p:nvSpPr>
        <p:spPr>
          <a:xfrm>
            <a:off x="332657" y="7292814"/>
            <a:ext cx="1008111" cy="44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dirty="0" smtClean="0">
                <a:solidFill>
                  <a:schemeClr val="tx1"/>
                </a:solidFill>
                <a:latin typeface="HY울릉도M" pitchFamily="18" charset="-127"/>
                <a:ea typeface="HY울릉도M" pitchFamily="18" charset="-127"/>
                <a:cs typeface="굴림" pitchFamily="50" charset="-127"/>
              </a:rPr>
              <a:t>CH </a:t>
            </a:r>
            <a:r>
              <a:rPr kumimoji="1" lang="ko-KR" altLang="ko-KR" sz="700" dirty="0">
                <a:solidFill>
                  <a:schemeClr val="tx1"/>
                </a:solidFill>
                <a:latin typeface="HY울릉도M" pitchFamily="18" charset="-127"/>
                <a:ea typeface="HY울릉도M" pitchFamily="18" charset="-127"/>
                <a:cs typeface="굴림" pitchFamily="50" charset="-127"/>
              </a:rPr>
              <a:t>(MAJ)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b="1" dirty="0" smtClean="0">
                <a:solidFill>
                  <a:schemeClr val="tx1"/>
                </a:solidFill>
                <a:latin typeface="HY울릉도M" pitchFamily="18" charset="-127"/>
                <a:ea typeface="HY울릉도M" pitchFamily="18" charset="-127"/>
                <a:cs typeface="굴림" pitchFamily="50" charset="-127"/>
              </a:rPr>
              <a:t>DEAN</a:t>
            </a:r>
            <a:r>
              <a:rPr kumimoji="1" lang="ko-KR" altLang="ko-KR" sz="700" b="1" dirty="0">
                <a:solidFill>
                  <a:schemeClr val="tx1"/>
                </a:solidFill>
                <a:latin typeface="HY울릉도M" pitchFamily="18" charset="-127"/>
                <a:ea typeface="HY울릉도M" pitchFamily="18" charset="-127"/>
                <a:cs typeface="굴림" pitchFamily="50" charset="-127"/>
              </a:rPr>
              <a:t>, Eric O.</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8</a:t>
            </a:r>
            <a:r>
              <a:rPr kumimoji="1" lang="ko-KR" altLang="ko-KR" sz="600" baseline="30000" dirty="0">
                <a:solidFill>
                  <a:schemeClr val="tx1"/>
                </a:solidFill>
                <a:latin typeface="HY울릉도M" pitchFamily="18" charset="-127"/>
                <a:ea typeface="HY울릉도M" pitchFamily="18" charset="-127"/>
                <a:cs typeface="굴림" pitchFamily="50" charset="-127"/>
              </a:rPr>
              <a:t>th</a:t>
            </a:r>
            <a:r>
              <a:rPr kumimoji="1" lang="ko-KR" altLang="ko-KR" sz="600" dirty="0">
                <a:solidFill>
                  <a:schemeClr val="tx1"/>
                </a:solidFill>
                <a:latin typeface="HY울릉도M" pitchFamily="18" charset="-127"/>
                <a:ea typeface="HY울릉도M" pitchFamily="18" charset="-127"/>
                <a:cs typeface="굴림" pitchFamily="50" charset="-127"/>
              </a:rPr>
              <a:t> Army </a:t>
            </a:r>
            <a:r>
              <a:rPr kumimoji="1" lang="ko-KR" altLang="ko-KR" sz="600" dirty="0" smtClean="0">
                <a:solidFill>
                  <a:schemeClr val="tx1"/>
                </a:solidFill>
                <a:latin typeface="HY울릉도M" pitchFamily="18" charset="-127"/>
                <a:ea typeface="HY울릉도M" pitchFamily="18" charset="-127"/>
                <a:cs typeface="굴림" pitchFamily="50" charset="-127"/>
              </a:rPr>
              <a:t>Ops</a:t>
            </a:r>
            <a:r>
              <a:rPr kumimoji="1" lang="en-US" altLang="ko-KR" sz="600" dirty="0" smtClean="0">
                <a:solidFill>
                  <a:schemeClr val="tx1"/>
                </a:solidFill>
                <a:latin typeface="HY울릉도M" pitchFamily="18" charset="-127"/>
                <a:ea typeface="HY울릉도M" pitchFamily="18" charset="-127"/>
                <a:cs typeface="굴림" pitchFamily="50" charset="-127"/>
              </a:rPr>
              <a:t> </a:t>
            </a:r>
            <a:r>
              <a:rPr kumimoji="1" lang="ko-KR" altLang="ko-KR" sz="600" dirty="0" smtClean="0">
                <a:solidFill>
                  <a:schemeClr val="tx1"/>
                </a:solidFill>
                <a:latin typeface="HY울릉도M" pitchFamily="18" charset="-127"/>
                <a:ea typeface="HY울릉도M" pitchFamily="18" charset="-127"/>
                <a:cs typeface="굴림" pitchFamily="50" charset="-127"/>
              </a:rPr>
              <a:t>Chaplain</a:t>
            </a:r>
            <a:endParaRPr kumimoji="1" lang="en-US" altLang="ko-KR" sz="6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endParaRPr kumimoji="1" lang="ko-KR" altLang="ko-KR" sz="700" dirty="0">
              <a:solidFill>
                <a:schemeClr val="tx1"/>
              </a:solidFill>
              <a:latin typeface="HY울릉도M" pitchFamily="18" charset="-127"/>
              <a:ea typeface="HY울릉도M" pitchFamily="18" charset="-127"/>
              <a:cs typeface="굴림" pitchFamily="50" charset="-127"/>
            </a:endParaRPr>
          </a:p>
        </p:txBody>
      </p:sp>
      <p:sp>
        <p:nvSpPr>
          <p:cNvPr id="200" name="직사각형 199"/>
          <p:cNvSpPr/>
          <p:nvPr/>
        </p:nvSpPr>
        <p:spPr>
          <a:xfrm>
            <a:off x="1196752" y="7292815"/>
            <a:ext cx="1056594" cy="447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r>
              <a:rPr kumimoji="1" lang="ko-KR" altLang="ko-KR" sz="700" dirty="0">
                <a:solidFill>
                  <a:schemeClr val="tx1"/>
                </a:solidFill>
                <a:latin typeface="HY울릉도M" pitchFamily="18" charset="-127"/>
                <a:ea typeface="HY울릉도M" pitchFamily="18" charset="-127"/>
                <a:cs typeface="굴림" pitchFamily="50" charset="-127"/>
              </a:rPr>
              <a:t>CH (MAJ)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b="1" dirty="0" smtClean="0">
                <a:solidFill>
                  <a:schemeClr val="tx1"/>
                </a:solidFill>
                <a:latin typeface="HY울릉도M" pitchFamily="18" charset="-127"/>
                <a:ea typeface="HY울릉도M" pitchFamily="18" charset="-127"/>
                <a:cs typeface="굴림" pitchFamily="50" charset="-127"/>
              </a:rPr>
              <a:t>THOMPSON</a:t>
            </a:r>
            <a:r>
              <a:rPr kumimoji="1" lang="ko-KR" altLang="ko-KR" sz="700" b="1" dirty="0">
                <a:solidFill>
                  <a:schemeClr val="tx1"/>
                </a:solidFill>
                <a:latin typeface="HY울릉도M" pitchFamily="18" charset="-127"/>
                <a:ea typeface="HY울릉도M" pitchFamily="18" charset="-127"/>
                <a:cs typeface="굴림" pitchFamily="50" charset="-127"/>
              </a:rPr>
              <a:t>, Omari</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2</a:t>
            </a:r>
            <a:r>
              <a:rPr kumimoji="1" lang="ko-KR" altLang="ko-KR" sz="600" baseline="30000" dirty="0">
                <a:solidFill>
                  <a:schemeClr val="tx1"/>
                </a:solidFill>
                <a:latin typeface="HY울릉도M" pitchFamily="18" charset="-127"/>
                <a:ea typeface="HY울릉도M" pitchFamily="18" charset="-127"/>
                <a:cs typeface="굴림" pitchFamily="50" charset="-127"/>
              </a:rPr>
              <a:t>nd</a:t>
            </a:r>
            <a:r>
              <a:rPr kumimoji="1" lang="ko-KR" altLang="ko-KR" sz="600" dirty="0">
                <a:solidFill>
                  <a:schemeClr val="tx1"/>
                </a:solidFill>
                <a:latin typeface="HY울릉도M" pitchFamily="18" charset="-127"/>
                <a:ea typeface="HY울릉도M" pitchFamily="18" charset="-127"/>
                <a:cs typeface="굴림" pitchFamily="50" charset="-127"/>
              </a:rPr>
              <a:t> ID Deputy Division Chaplain</a:t>
            </a:r>
          </a:p>
        </p:txBody>
      </p:sp>
      <p:sp>
        <p:nvSpPr>
          <p:cNvPr id="201" name="직사각형 200"/>
          <p:cNvSpPr/>
          <p:nvPr/>
        </p:nvSpPr>
        <p:spPr>
          <a:xfrm>
            <a:off x="2060848" y="7292815"/>
            <a:ext cx="1079196" cy="447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r>
              <a:rPr kumimoji="1" lang="ko-KR" altLang="ko-KR" sz="700" dirty="0">
                <a:solidFill>
                  <a:schemeClr val="tx1"/>
                </a:solidFill>
                <a:latin typeface="HY울릉도M" pitchFamily="18" charset="-127"/>
                <a:ea typeface="HY울릉도M" pitchFamily="18" charset="-127"/>
                <a:cs typeface="굴림" pitchFamily="50" charset="-127"/>
              </a:rPr>
              <a:t>CH (MAJ)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b="1" dirty="0" smtClean="0">
                <a:solidFill>
                  <a:schemeClr val="tx1"/>
                </a:solidFill>
                <a:latin typeface="HY울릉도M" pitchFamily="18" charset="-127"/>
                <a:ea typeface="HY울릉도M" pitchFamily="18" charset="-127"/>
                <a:cs typeface="굴림" pitchFamily="50" charset="-127"/>
              </a:rPr>
              <a:t>CHUNG</a:t>
            </a:r>
            <a:r>
              <a:rPr kumimoji="1" lang="ko-KR" altLang="ko-KR" sz="700" b="1" dirty="0">
                <a:solidFill>
                  <a:schemeClr val="tx1"/>
                </a:solidFill>
                <a:latin typeface="HY울릉도M" pitchFamily="18" charset="-127"/>
                <a:ea typeface="HY울릉도M" pitchFamily="18" charset="-127"/>
                <a:cs typeface="굴림" pitchFamily="50" charset="-127"/>
              </a:rPr>
              <a:t>, Hwa S.</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65</a:t>
            </a:r>
            <a:r>
              <a:rPr kumimoji="1" lang="ko-KR" altLang="ko-KR" sz="600" baseline="30000" dirty="0">
                <a:solidFill>
                  <a:schemeClr val="tx1"/>
                </a:solidFill>
                <a:latin typeface="HY울릉도M" pitchFamily="18" charset="-127"/>
                <a:ea typeface="HY울릉도M" pitchFamily="18" charset="-127"/>
                <a:cs typeface="굴림" pitchFamily="50" charset="-127"/>
              </a:rPr>
              <a:t>th</a:t>
            </a:r>
            <a:r>
              <a:rPr kumimoji="1" lang="ko-KR" altLang="ko-KR" sz="600" dirty="0">
                <a:solidFill>
                  <a:schemeClr val="tx1"/>
                </a:solidFill>
                <a:latin typeface="HY울릉도M" pitchFamily="18" charset="-127"/>
                <a:ea typeface="HY울릉도M" pitchFamily="18" charset="-127"/>
                <a:cs typeface="굴림" pitchFamily="50" charset="-127"/>
              </a:rPr>
              <a:t> MED Brigade Chaplain</a:t>
            </a:r>
          </a:p>
        </p:txBody>
      </p:sp>
      <p:sp>
        <p:nvSpPr>
          <p:cNvPr id="202" name="직사각형 201"/>
          <p:cNvSpPr/>
          <p:nvPr/>
        </p:nvSpPr>
        <p:spPr>
          <a:xfrm>
            <a:off x="4581128" y="5921987"/>
            <a:ext cx="1224136" cy="450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dirty="0" smtClean="0">
                <a:solidFill>
                  <a:schemeClr val="tx1"/>
                </a:solidFill>
                <a:latin typeface="HY울릉도M" pitchFamily="18" charset="-127"/>
                <a:ea typeface="HY울릉도M" pitchFamily="18" charset="-127"/>
                <a:cs typeface="굴림" pitchFamily="50" charset="-127"/>
              </a:rPr>
              <a:t>CH (</a:t>
            </a:r>
            <a:r>
              <a:rPr kumimoji="1" lang="en-US" altLang="ko-KR" sz="700" dirty="0" smtClean="0">
                <a:solidFill>
                  <a:schemeClr val="tx1"/>
                </a:solidFill>
                <a:latin typeface="HY울릉도M" pitchFamily="18" charset="-127"/>
                <a:ea typeface="HY울릉도M" pitchFamily="18" charset="-127"/>
                <a:cs typeface="굴림" pitchFamily="50" charset="-127"/>
              </a:rPr>
              <a:t>LTC</a:t>
            </a:r>
            <a:r>
              <a:rPr kumimoji="1" lang="ko-KR" altLang="ko-KR" sz="700" dirty="0" smtClean="0">
                <a:solidFill>
                  <a:schemeClr val="tx1"/>
                </a:solidFill>
                <a:latin typeface="HY울릉도M" pitchFamily="18" charset="-127"/>
                <a:ea typeface="HY울릉도M" pitchFamily="18" charset="-127"/>
                <a:cs typeface="굴림" pitchFamily="50" charset="-127"/>
              </a:rPr>
              <a:t>)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b="1" dirty="0" smtClean="0">
                <a:solidFill>
                  <a:schemeClr val="tx1"/>
                </a:solidFill>
                <a:latin typeface="HY울릉도M" pitchFamily="18" charset="-127"/>
                <a:ea typeface="HY울릉도M" pitchFamily="18" charset="-127"/>
                <a:cs typeface="굴림" pitchFamily="50" charset="-127"/>
              </a:rPr>
              <a:t>COBBAN</a:t>
            </a:r>
            <a:r>
              <a:rPr kumimoji="1" lang="ko-KR" altLang="ko-KR" sz="700" b="1" dirty="0">
                <a:solidFill>
                  <a:schemeClr val="tx1"/>
                </a:solidFill>
                <a:latin typeface="HY울릉도M" pitchFamily="18" charset="-127"/>
                <a:ea typeface="HY울릉도M" pitchFamily="18" charset="-127"/>
                <a:cs typeface="굴림" pitchFamily="50" charset="-127"/>
              </a:rPr>
              <a:t>, Terry D.</a:t>
            </a:r>
          </a:p>
          <a:p>
            <a:pPr lvl="0" algn="ctr" eaLnBrk="0" fontAlgn="base" latinLnBrk="0" hangingPunct="0">
              <a:spcBef>
                <a:spcPct val="0"/>
              </a:spcBef>
              <a:spcAft>
                <a:spcPct val="0"/>
              </a:spcAft>
            </a:pPr>
            <a:r>
              <a:rPr kumimoji="1" lang="ko-KR" altLang="ko-KR" sz="700" dirty="0">
                <a:solidFill>
                  <a:schemeClr val="tx1"/>
                </a:solidFill>
                <a:latin typeface="HY울릉도M" pitchFamily="18" charset="-127"/>
                <a:ea typeface="HY울릉도M" pitchFamily="18" charset="-127"/>
                <a:cs typeface="굴림" pitchFamily="50" charset="-127"/>
              </a:rPr>
              <a:t>502 </a:t>
            </a:r>
            <a:r>
              <a:rPr kumimoji="1" lang="ko-KR" altLang="ko-KR" sz="700" dirty="0" smtClean="0">
                <a:solidFill>
                  <a:schemeClr val="tx1"/>
                </a:solidFill>
                <a:latin typeface="HY울릉도M" pitchFamily="18" charset="-127"/>
                <a:ea typeface="HY울릉도M" pitchFamily="18" charset="-127"/>
                <a:cs typeface="굴림" pitchFamily="50" charset="-127"/>
              </a:rPr>
              <a:t>C</a:t>
            </a:r>
            <a:r>
              <a:rPr kumimoji="1" lang="ko-KR" altLang="en-US" sz="700" dirty="0" smtClean="0">
                <a:solidFill>
                  <a:schemeClr val="tx1"/>
                </a:solidFill>
                <a:latin typeface="HY울릉도M" pitchFamily="18" charset="-127"/>
                <a:ea typeface="HY울릉도M" pitchFamily="18" charset="-127"/>
                <a:cs typeface="굴림" pitchFamily="50" charset="-127"/>
              </a:rPr>
              <a:t>로</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dirty="0" smtClean="0">
                <a:solidFill>
                  <a:schemeClr val="tx1"/>
                </a:solidFill>
                <a:latin typeface="HY울릉도M" pitchFamily="18" charset="-127"/>
                <a:ea typeface="HY울릉도M" pitchFamily="18" charset="-127"/>
                <a:cs typeface="굴림" pitchFamily="50" charset="-127"/>
              </a:rPr>
              <a:t> Chaplain</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endParaRPr kumimoji="1" lang="ko-KR" altLang="ko-KR" sz="700" dirty="0">
              <a:solidFill>
                <a:schemeClr val="tx1"/>
              </a:solidFill>
              <a:latin typeface="HY울릉도M" pitchFamily="18" charset="-127"/>
              <a:ea typeface="HY울릉도M" pitchFamily="18" charset="-127"/>
              <a:cs typeface="굴림" pitchFamily="50" charset="-127"/>
            </a:endParaRPr>
          </a:p>
        </p:txBody>
      </p:sp>
      <p:sp>
        <p:nvSpPr>
          <p:cNvPr id="203" name="직사각형 202"/>
          <p:cNvSpPr/>
          <p:nvPr/>
        </p:nvSpPr>
        <p:spPr>
          <a:xfrm>
            <a:off x="2924945" y="7292813"/>
            <a:ext cx="1008112" cy="447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dirty="0" smtClean="0">
                <a:solidFill>
                  <a:schemeClr val="tx1"/>
                </a:solidFill>
                <a:latin typeface="HY울릉도M" pitchFamily="18" charset="-127"/>
                <a:ea typeface="HY울릉도M" pitchFamily="18" charset="-127"/>
                <a:cs typeface="굴림" pitchFamily="50" charset="-127"/>
              </a:rPr>
              <a:t>CH </a:t>
            </a:r>
            <a:r>
              <a:rPr kumimoji="1" lang="ko-KR" altLang="ko-KR" sz="700" dirty="0">
                <a:solidFill>
                  <a:schemeClr val="tx1"/>
                </a:solidFill>
                <a:latin typeface="HY울릉도M" pitchFamily="18" charset="-127"/>
                <a:ea typeface="HY울릉도M" pitchFamily="18" charset="-127"/>
                <a:cs typeface="굴림" pitchFamily="50" charset="-127"/>
              </a:rPr>
              <a:t>(MAJ)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b="1" dirty="0" smtClean="0">
                <a:solidFill>
                  <a:schemeClr val="tx1"/>
                </a:solidFill>
                <a:latin typeface="HY울릉도M" pitchFamily="18" charset="-127"/>
                <a:ea typeface="HY울릉도M" pitchFamily="18" charset="-127"/>
                <a:cs typeface="굴림" pitchFamily="50" charset="-127"/>
              </a:rPr>
              <a:t>KIM</a:t>
            </a:r>
            <a:r>
              <a:rPr kumimoji="1" lang="ko-KR" altLang="ko-KR" sz="700" b="1" dirty="0">
                <a:solidFill>
                  <a:schemeClr val="tx1"/>
                </a:solidFill>
                <a:latin typeface="HY울릉도M" pitchFamily="18" charset="-127"/>
                <a:ea typeface="HY울릉도M" pitchFamily="18" charset="-127"/>
                <a:cs typeface="굴림" pitchFamily="50" charset="-127"/>
              </a:rPr>
              <a:t>, Hyoseok</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2</a:t>
            </a:r>
            <a:r>
              <a:rPr kumimoji="1" lang="ko-KR" altLang="ko-KR" sz="600" baseline="30000" dirty="0">
                <a:solidFill>
                  <a:schemeClr val="tx1"/>
                </a:solidFill>
                <a:latin typeface="HY울릉도M" pitchFamily="18" charset="-127"/>
                <a:ea typeface="HY울릉도M" pitchFamily="18" charset="-127"/>
                <a:cs typeface="굴림" pitchFamily="50" charset="-127"/>
              </a:rPr>
              <a:t>nd</a:t>
            </a:r>
            <a:r>
              <a:rPr kumimoji="1" lang="ko-KR" altLang="ko-KR" sz="600" dirty="0">
                <a:solidFill>
                  <a:schemeClr val="tx1"/>
                </a:solidFill>
                <a:latin typeface="HY울릉도M" pitchFamily="18" charset="-127"/>
                <a:ea typeface="HY울릉도M" pitchFamily="18" charset="-127"/>
                <a:cs typeface="굴림" pitchFamily="50" charset="-127"/>
              </a:rPr>
              <a:t> CAB Brigade </a:t>
            </a:r>
            <a:r>
              <a:rPr kumimoji="1" lang="ko-KR" altLang="ko-KR" sz="600" dirty="0" smtClean="0">
                <a:solidFill>
                  <a:schemeClr val="tx1"/>
                </a:solidFill>
                <a:latin typeface="HY울릉도M" pitchFamily="18" charset="-127"/>
                <a:ea typeface="HY울릉도M" pitchFamily="18" charset="-127"/>
                <a:cs typeface="굴림" pitchFamily="50" charset="-127"/>
              </a:rPr>
              <a:t>Chaplain</a:t>
            </a:r>
            <a:endParaRPr kumimoji="1" lang="en-US" altLang="ko-KR" sz="6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endParaRPr kumimoji="1" lang="ko-KR" altLang="ko-KR" sz="700" dirty="0">
              <a:solidFill>
                <a:schemeClr val="tx1"/>
              </a:solidFill>
              <a:latin typeface="HY울릉도M" pitchFamily="18" charset="-127"/>
              <a:ea typeface="HY울릉도M" pitchFamily="18" charset="-127"/>
              <a:cs typeface="굴림" pitchFamily="50" charset="-127"/>
            </a:endParaRPr>
          </a:p>
        </p:txBody>
      </p:sp>
      <p:sp>
        <p:nvSpPr>
          <p:cNvPr id="204" name="직사각형 203"/>
          <p:cNvSpPr/>
          <p:nvPr/>
        </p:nvSpPr>
        <p:spPr>
          <a:xfrm>
            <a:off x="3645024" y="7292814"/>
            <a:ext cx="1224137" cy="447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dirty="0" smtClean="0">
                <a:solidFill>
                  <a:schemeClr val="tx1"/>
                </a:solidFill>
                <a:latin typeface="HY울릉도M" pitchFamily="18" charset="-127"/>
                <a:ea typeface="HY울릉도M" pitchFamily="18" charset="-127"/>
                <a:cs typeface="굴림" pitchFamily="50" charset="-127"/>
              </a:rPr>
              <a:t>CH </a:t>
            </a:r>
            <a:r>
              <a:rPr kumimoji="1" lang="ko-KR" altLang="ko-KR" sz="700" dirty="0">
                <a:solidFill>
                  <a:schemeClr val="tx1"/>
                </a:solidFill>
                <a:latin typeface="HY울릉도M" pitchFamily="18" charset="-127"/>
                <a:ea typeface="HY울릉도M" pitchFamily="18" charset="-127"/>
                <a:cs typeface="굴림" pitchFamily="50" charset="-127"/>
              </a:rPr>
              <a:t>(MAJ)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600" b="1" dirty="0" smtClean="0">
                <a:solidFill>
                  <a:schemeClr val="tx1"/>
                </a:solidFill>
                <a:latin typeface="HY울릉도M" pitchFamily="18" charset="-127"/>
                <a:ea typeface="HY울릉도M" pitchFamily="18" charset="-127"/>
                <a:cs typeface="굴림" pitchFamily="50" charset="-127"/>
              </a:rPr>
              <a:t>YANQUOIWEST,</a:t>
            </a:r>
            <a:r>
              <a:rPr kumimoji="1" lang="en-US" altLang="ko-KR" sz="600" b="1" dirty="0" smtClean="0">
                <a:solidFill>
                  <a:schemeClr val="tx1"/>
                </a:solidFill>
                <a:latin typeface="HY울릉도M" pitchFamily="18" charset="-127"/>
                <a:ea typeface="HY울릉도M" pitchFamily="18" charset="-127"/>
                <a:cs typeface="굴림" pitchFamily="50" charset="-127"/>
              </a:rPr>
              <a:t> </a:t>
            </a:r>
            <a:r>
              <a:rPr kumimoji="1" lang="ko-KR" altLang="ko-KR" sz="600" b="1" dirty="0" smtClean="0">
                <a:solidFill>
                  <a:schemeClr val="tx1"/>
                </a:solidFill>
                <a:latin typeface="HY울릉도M" pitchFamily="18" charset="-127"/>
                <a:ea typeface="HY울릉도M" pitchFamily="18" charset="-127"/>
                <a:cs typeface="굴림" pitchFamily="50" charset="-127"/>
              </a:rPr>
              <a:t>Vivian </a:t>
            </a:r>
            <a:r>
              <a:rPr kumimoji="1" lang="ko-KR" altLang="ko-KR" sz="600" b="1" dirty="0">
                <a:solidFill>
                  <a:schemeClr val="tx1"/>
                </a:solidFill>
                <a:latin typeface="HY울릉도M" pitchFamily="18" charset="-127"/>
                <a:ea typeface="HY울릉도M" pitchFamily="18" charset="-127"/>
                <a:cs typeface="굴림" pitchFamily="50" charset="-127"/>
              </a:rPr>
              <a:t>K.</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USAG-Humphreys </a:t>
            </a:r>
            <a:r>
              <a:rPr kumimoji="1" lang="ko-KR" altLang="ko-KR" sz="600" dirty="0" smtClean="0">
                <a:solidFill>
                  <a:schemeClr val="tx1"/>
                </a:solidFill>
                <a:latin typeface="HY울릉도M" pitchFamily="18" charset="-127"/>
                <a:ea typeface="HY울릉도M" pitchFamily="18" charset="-127"/>
                <a:cs typeface="굴림" pitchFamily="50" charset="-127"/>
              </a:rPr>
              <a:t>Chaplain</a:t>
            </a:r>
            <a:endParaRPr kumimoji="1" lang="en-US" altLang="ko-KR" sz="6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endParaRPr kumimoji="1" lang="ko-KR" altLang="ko-KR" sz="700" dirty="0">
              <a:solidFill>
                <a:schemeClr val="tx1"/>
              </a:solidFill>
              <a:latin typeface="HY울릉도M" pitchFamily="18" charset="-127"/>
              <a:ea typeface="HY울릉도M" pitchFamily="18" charset="-127"/>
              <a:cs typeface="굴림" pitchFamily="50" charset="-127"/>
            </a:endParaRPr>
          </a:p>
        </p:txBody>
      </p:sp>
      <p:sp>
        <p:nvSpPr>
          <p:cNvPr id="205" name="직사각형 204"/>
          <p:cNvSpPr/>
          <p:nvPr/>
        </p:nvSpPr>
        <p:spPr>
          <a:xfrm>
            <a:off x="4653136" y="7282133"/>
            <a:ext cx="1080120" cy="458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dirty="0" smtClean="0">
                <a:solidFill>
                  <a:schemeClr val="tx1"/>
                </a:solidFill>
                <a:latin typeface="HY울릉도M" pitchFamily="18" charset="-127"/>
                <a:ea typeface="HY울릉도M" pitchFamily="18" charset="-127"/>
                <a:cs typeface="굴림" pitchFamily="50" charset="-127"/>
              </a:rPr>
              <a:t>MSG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600" b="1" dirty="0" smtClean="0">
                <a:solidFill>
                  <a:schemeClr val="tx1"/>
                </a:solidFill>
                <a:latin typeface="HY울릉도M" pitchFamily="18" charset="-127"/>
                <a:ea typeface="HY울릉도M" pitchFamily="18" charset="-127"/>
                <a:cs typeface="굴림" pitchFamily="50" charset="-127"/>
              </a:rPr>
              <a:t>EDMONDS</a:t>
            </a:r>
            <a:r>
              <a:rPr kumimoji="1" lang="ko-KR" altLang="ko-KR" sz="600" b="1" dirty="0">
                <a:solidFill>
                  <a:schemeClr val="tx1"/>
                </a:solidFill>
                <a:latin typeface="HY울릉도M" pitchFamily="18" charset="-127"/>
                <a:ea typeface="HY울릉도M" pitchFamily="18" charset="-127"/>
                <a:cs typeface="굴림" pitchFamily="50" charset="-127"/>
              </a:rPr>
              <a:t>, Yvette D.</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UNC/CFC/USFK </a:t>
            </a:r>
            <a:endParaRPr kumimoji="1" lang="en-US" altLang="ko-KR" sz="6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600" dirty="0" smtClean="0">
                <a:solidFill>
                  <a:schemeClr val="tx1"/>
                </a:solidFill>
                <a:latin typeface="HY울릉도M" pitchFamily="18" charset="-127"/>
                <a:ea typeface="HY울릉도M" pitchFamily="18" charset="-127"/>
                <a:cs typeface="굴림" pitchFamily="50" charset="-127"/>
              </a:rPr>
              <a:t>Senior </a:t>
            </a:r>
            <a:r>
              <a:rPr kumimoji="1" lang="ko-KR" altLang="ko-KR" sz="600" dirty="0">
                <a:solidFill>
                  <a:schemeClr val="tx1"/>
                </a:solidFill>
                <a:latin typeface="HY울릉도M" pitchFamily="18" charset="-127"/>
                <a:ea typeface="HY울릉도M" pitchFamily="18" charset="-127"/>
                <a:cs typeface="굴림" pitchFamily="50" charset="-127"/>
              </a:rPr>
              <a:t>Enlisted Advisor</a:t>
            </a:r>
          </a:p>
          <a:p>
            <a:pPr lvl="0" algn="ctr" eaLnBrk="0" fontAlgn="base" latinLnBrk="0" hangingPunct="0">
              <a:spcBef>
                <a:spcPct val="0"/>
              </a:spcBef>
              <a:spcAft>
                <a:spcPct val="0"/>
              </a:spcAft>
            </a:pPr>
            <a:r>
              <a:rPr kumimoji="1" lang="ko-KR" altLang="ko-KR" sz="700" dirty="0">
                <a:solidFill>
                  <a:schemeClr val="tx1"/>
                </a:solidFill>
                <a:latin typeface="HY울릉도M" pitchFamily="18" charset="-127"/>
                <a:ea typeface="HY울릉도M" pitchFamily="18" charset="-127"/>
                <a:cs typeface="굴림" pitchFamily="50" charset="-127"/>
              </a:rPr>
              <a:t> </a:t>
            </a:r>
          </a:p>
        </p:txBody>
      </p:sp>
      <p:sp>
        <p:nvSpPr>
          <p:cNvPr id="206" name="직사각형 205"/>
          <p:cNvSpPr/>
          <p:nvPr/>
        </p:nvSpPr>
        <p:spPr>
          <a:xfrm>
            <a:off x="5445224" y="7292815"/>
            <a:ext cx="1224135" cy="427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r>
              <a:rPr kumimoji="1" lang="ko-KR" altLang="ko-KR" sz="700" dirty="0" smtClean="0">
                <a:solidFill>
                  <a:schemeClr val="tx1"/>
                </a:solidFill>
                <a:latin typeface="HY울릉도M" pitchFamily="18" charset="-127"/>
                <a:ea typeface="HY울릉도M" pitchFamily="18" charset="-127"/>
                <a:cs typeface="굴림" pitchFamily="50" charset="-127"/>
              </a:rPr>
              <a:t>SMSgt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b="1" dirty="0" smtClean="0">
                <a:solidFill>
                  <a:schemeClr val="tx1"/>
                </a:solidFill>
                <a:latin typeface="HY울릉도M" pitchFamily="18" charset="-127"/>
                <a:ea typeface="HY울릉도M" pitchFamily="18" charset="-127"/>
                <a:cs typeface="굴림" pitchFamily="50" charset="-127"/>
              </a:rPr>
              <a:t>RIVERA</a:t>
            </a:r>
            <a:r>
              <a:rPr kumimoji="1" lang="ko-KR" altLang="ko-KR" sz="700" b="1" dirty="0">
                <a:solidFill>
                  <a:schemeClr val="tx1"/>
                </a:solidFill>
                <a:latin typeface="HY울릉도M" pitchFamily="18" charset="-127"/>
                <a:ea typeface="HY울릉도M" pitchFamily="18" charset="-127"/>
                <a:cs typeface="굴림" pitchFamily="50" charset="-127"/>
              </a:rPr>
              <a:t>, Oscar</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7</a:t>
            </a:r>
            <a:r>
              <a:rPr kumimoji="1" lang="ko-KR" altLang="ko-KR" sz="600" baseline="30000" dirty="0">
                <a:solidFill>
                  <a:schemeClr val="tx1"/>
                </a:solidFill>
                <a:latin typeface="HY울릉도M" pitchFamily="18" charset="-127"/>
                <a:ea typeface="HY울릉도M" pitchFamily="18" charset="-127"/>
                <a:cs typeface="굴림" pitchFamily="50" charset="-127"/>
              </a:rPr>
              <a:t>th</a:t>
            </a:r>
            <a:r>
              <a:rPr kumimoji="1" lang="ko-KR" altLang="ko-KR" sz="600" dirty="0">
                <a:solidFill>
                  <a:schemeClr val="tx1"/>
                </a:solidFill>
                <a:latin typeface="HY울릉도M" pitchFamily="18" charset="-127"/>
                <a:ea typeface="HY울릉도M" pitchFamily="18" charset="-127"/>
                <a:cs typeface="굴림" pitchFamily="50" charset="-127"/>
              </a:rPr>
              <a:t> </a:t>
            </a:r>
            <a:r>
              <a:rPr kumimoji="1" lang="ko-KR" altLang="ko-KR" sz="600" dirty="0" smtClean="0">
                <a:solidFill>
                  <a:schemeClr val="tx1"/>
                </a:solidFill>
                <a:latin typeface="HY울릉도M" pitchFamily="18" charset="-127"/>
                <a:ea typeface="HY울릉도M" pitchFamily="18" charset="-127"/>
                <a:cs typeface="굴림" pitchFamily="50" charset="-127"/>
              </a:rPr>
              <a:t>AF</a:t>
            </a:r>
            <a:r>
              <a:rPr kumimoji="1" lang="en-US" altLang="ko-KR" sz="600" dirty="0" smtClean="0">
                <a:solidFill>
                  <a:schemeClr val="tx1"/>
                </a:solidFill>
                <a:latin typeface="HY울릉도M" pitchFamily="18" charset="-127"/>
                <a:ea typeface="HY울릉도M" pitchFamily="18" charset="-127"/>
                <a:cs typeface="굴림" pitchFamily="50" charset="-127"/>
              </a:rPr>
              <a:t> </a:t>
            </a:r>
            <a:r>
              <a:rPr kumimoji="1" lang="ko-KR" altLang="ko-KR" sz="600" dirty="0" smtClean="0">
                <a:solidFill>
                  <a:schemeClr val="tx1"/>
                </a:solidFill>
                <a:latin typeface="HY울릉도M" pitchFamily="18" charset="-127"/>
                <a:ea typeface="HY울릉도M" pitchFamily="18" charset="-127"/>
                <a:cs typeface="굴림" pitchFamily="50" charset="-127"/>
              </a:rPr>
              <a:t>Superintendent</a:t>
            </a:r>
            <a:r>
              <a:rPr kumimoji="1" lang="ko-KR" altLang="ko-KR" sz="600" dirty="0">
                <a:solidFill>
                  <a:schemeClr val="tx1"/>
                </a:solidFill>
                <a:latin typeface="HY울릉도M" pitchFamily="18" charset="-127"/>
                <a:ea typeface="HY울릉도M" pitchFamily="18" charset="-127"/>
                <a:cs typeface="굴림" pitchFamily="50" charset="-127"/>
              </a:rPr>
              <a:t>, Religious Affair </a:t>
            </a:r>
          </a:p>
        </p:txBody>
      </p:sp>
      <p:sp>
        <p:nvSpPr>
          <p:cNvPr id="207" name="직사각형 206"/>
          <p:cNvSpPr/>
          <p:nvPr/>
        </p:nvSpPr>
        <p:spPr>
          <a:xfrm>
            <a:off x="332656" y="8676457"/>
            <a:ext cx="1080119"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r>
              <a:rPr kumimoji="1" lang="ko-KR" altLang="ko-KR" sz="700" dirty="0" smtClean="0">
                <a:solidFill>
                  <a:schemeClr val="tx1"/>
                </a:solidFill>
                <a:latin typeface="HY울릉도M" pitchFamily="18" charset="-127"/>
                <a:ea typeface="HY울릉도M" pitchFamily="18" charset="-127"/>
                <a:cs typeface="굴림" pitchFamily="50" charset="-127"/>
              </a:rPr>
              <a:t>SFC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b="1" dirty="0" smtClean="0">
                <a:solidFill>
                  <a:schemeClr val="tx1"/>
                </a:solidFill>
                <a:latin typeface="HY울릉도M" pitchFamily="18" charset="-127"/>
                <a:ea typeface="HY울릉도M" pitchFamily="18" charset="-127"/>
                <a:cs typeface="굴림" pitchFamily="50" charset="-127"/>
              </a:rPr>
              <a:t>LANOZA</a:t>
            </a:r>
            <a:r>
              <a:rPr kumimoji="1" lang="ko-KR" altLang="ko-KR" sz="700" b="1" dirty="0">
                <a:solidFill>
                  <a:schemeClr val="tx1"/>
                </a:solidFill>
                <a:latin typeface="HY울릉도M" pitchFamily="18" charset="-127"/>
                <a:ea typeface="HY울릉도M" pitchFamily="18" charset="-127"/>
                <a:cs typeface="굴림" pitchFamily="50" charset="-127"/>
              </a:rPr>
              <a:t>, Marie V.</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USAG-Yongsan Fund Manager/NCOIC</a:t>
            </a:r>
          </a:p>
        </p:txBody>
      </p:sp>
      <p:sp>
        <p:nvSpPr>
          <p:cNvPr id="208" name="직사각형 207"/>
          <p:cNvSpPr/>
          <p:nvPr/>
        </p:nvSpPr>
        <p:spPr>
          <a:xfrm>
            <a:off x="1196752" y="8676457"/>
            <a:ext cx="1056594"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dirty="0" smtClean="0">
                <a:solidFill>
                  <a:schemeClr val="tx1"/>
                </a:solidFill>
                <a:latin typeface="HY울릉도M" pitchFamily="18" charset="-127"/>
                <a:ea typeface="HY울릉도M" pitchFamily="18" charset="-127"/>
                <a:cs typeface="굴림" pitchFamily="50" charset="-127"/>
              </a:rPr>
              <a:t>SFC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b="1" dirty="0" smtClean="0">
                <a:solidFill>
                  <a:schemeClr val="tx1"/>
                </a:solidFill>
                <a:latin typeface="HY울릉도M" pitchFamily="18" charset="-127"/>
                <a:ea typeface="HY울릉도M" pitchFamily="18" charset="-127"/>
                <a:cs typeface="굴림" pitchFamily="50" charset="-127"/>
              </a:rPr>
              <a:t>CHASE</a:t>
            </a:r>
            <a:r>
              <a:rPr kumimoji="1" lang="ko-KR" altLang="ko-KR" sz="700" b="1" dirty="0">
                <a:solidFill>
                  <a:schemeClr val="tx1"/>
                </a:solidFill>
                <a:latin typeface="HY울릉도M" pitchFamily="18" charset="-127"/>
                <a:ea typeface="HY울릉도M" pitchFamily="18" charset="-127"/>
                <a:cs typeface="굴림" pitchFamily="50" charset="-127"/>
              </a:rPr>
              <a:t>, Evan R.</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USAG-Daegu </a:t>
            </a:r>
            <a:endParaRPr kumimoji="1" lang="en-US" altLang="ko-KR" sz="6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600" dirty="0" smtClean="0">
                <a:solidFill>
                  <a:schemeClr val="tx1"/>
                </a:solidFill>
                <a:latin typeface="HY울릉도M" pitchFamily="18" charset="-127"/>
                <a:ea typeface="HY울릉도M" pitchFamily="18" charset="-127"/>
                <a:cs typeface="굴림" pitchFamily="50" charset="-127"/>
              </a:rPr>
              <a:t>NCOIC</a:t>
            </a:r>
            <a:endParaRPr kumimoji="1" lang="en-US" altLang="ko-KR" sz="6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endParaRPr kumimoji="1" lang="ko-KR" altLang="ko-KR" sz="700" dirty="0">
              <a:solidFill>
                <a:schemeClr val="tx1"/>
              </a:solidFill>
              <a:latin typeface="HY울릉도M" pitchFamily="18" charset="-127"/>
              <a:ea typeface="HY울릉도M" pitchFamily="18" charset="-127"/>
              <a:cs typeface="굴림" pitchFamily="50" charset="-127"/>
            </a:endParaRPr>
          </a:p>
        </p:txBody>
      </p:sp>
      <p:sp>
        <p:nvSpPr>
          <p:cNvPr id="209" name="직사각형 208"/>
          <p:cNvSpPr/>
          <p:nvPr/>
        </p:nvSpPr>
        <p:spPr>
          <a:xfrm>
            <a:off x="1916832" y="8676456"/>
            <a:ext cx="1252125"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r>
              <a:rPr kumimoji="1" lang="ko-KR" altLang="ko-KR" sz="700" dirty="0">
                <a:solidFill>
                  <a:schemeClr val="tx1"/>
                </a:solidFill>
                <a:latin typeface="HY울릉도M" pitchFamily="18" charset="-127"/>
                <a:ea typeface="HY울릉도M" pitchFamily="18" charset="-127"/>
                <a:cs typeface="굴림" pitchFamily="50" charset="-127"/>
              </a:rPr>
              <a:t>MSgt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600" b="1" dirty="0" smtClean="0">
                <a:solidFill>
                  <a:schemeClr val="tx1"/>
                </a:solidFill>
                <a:latin typeface="HY울릉도M" pitchFamily="18" charset="-127"/>
                <a:ea typeface="HY울릉도M" pitchFamily="18" charset="-127"/>
                <a:cs typeface="굴림" pitchFamily="50" charset="-127"/>
              </a:rPr>
              <a:t>BORRERO</a:t>
            </a:r>
            <a:r>
              <a:rPr kumimoji="1" lang="ko-KR" altLang="ko-KR" sz="600" b="1" dirty="0">
                <a:solidFill>
                  <a:schemeClr val="tx1"/>
                </a:solidFill>
                <a:latin typeface="HY울릉도M" pitchFamily="18" charset="-127"/>
                <a:ea typeface="HY울릉도M" pitchFamily="18" charset="-127"/>
                <a:cs typeface="굴림" pitchFamily="50" charset="-127"/>
              </a:rPr>
              <a:t>, Abner J.</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51</a:t>
            </a:r>
            <a:r>
              <a:rPr kumimoji="1" lang="ko-KR" altLang="ko-KR" sz="600" baseline="30000" dirty="0">
                <a:solidFill>
                  <a:schemeClr val="tx1"/>
                </a:solidFill>
                <a:latin typeface="HY울릉도M" pitchFamily="18" charset="-127"/>
                <a:ea typeface="HY울릉도M" pitchFamily="18" charset="-127"/>
                <a:cs typeface="굴림" pitchFamily="50" charset="-127"/>
              </a:rPr>
              <a:t>st</a:t>
            </a:r>
            <a:r>
              <a:rPr kumimoji="1" lang="ko-KR" altLang="ko-KR" sz="600" dirty="0">
                <a:solidFill>
                  <a:schemeClr val="tx1"/>
                </a:solidFill>
                <a:latin typeface="HY울릉도M" pitchFamily="18" charset="-127"/>
                <a:ea typeface="HY울릉도M" pitchFamily="18" charset="-127"/>
                <a:cs typeface="굴림" pitchFamily="50" charset="-127"/>
              </a:rPr>
              <a:t> FW Superintendent, Religious Affairs</a:t>
            </a:r>
          </a:p>
        </p:txBody>
      </p:sp>
      <p:sp>
        <p:nvSpPr>
          <p:cNvPr id="210" name="직사각형 209"/>
          <p:cNvSpPr/>
          <p:nvPr/>
        </p:nvSpPr>
        <p:spPr>
          <a:xfrm>
            <a:off x="2880925" y="8676457"/>
            <a:ext cx="1152128"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r>
              <a:rPr kumimoji="1" lang="ko-KR" altLang="ko-KR" sz="700" dirty="0">
                <a:solidFill>
                  <a:schemeClr val="tx1"/>
                </a:solidFill>
                <a:latin typeface="HY울릉도M" pitchFamily="18" charset="-127"/>
                <a:ea typeface="HY울릉도M" pitchFamily="18" charset="-127"/>
                <a:cs typeface="굴림" pitchFamily="50" charset="-127"/>
              </a:rPr>
              <a:t>SSgt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600" b="1" dirty="0" smtClean="0">
                <a:solidFill>
                  <a:schemeClr val="tx1"/>
                </a:solidFill>
                <a:latin typeface="HY울릉도M" pitchFamily="18" charset="-127"/>
                <a:ea typeface="HY울릉도M" pitchFamily="18" charset="-127"/>
                <a:cs typeface="굴림" pitchFamily="50" charset="-127"/>
              </a:rPr>
              <a:t>GUY</a:t>
            </a:r>
            <a:r>
              <a:rPr kumimoji="1" lang="ko-KR" altLang="ko-KR" sz="600" b="1" dirty="0">
                <a:solidFill>
                  <a:schemeClr val="tx1"/>
                </a:solidFill>
                <a:latin typeface="HY울릉도M" pitchFamily="18" charset="-127"/>
                <a:ea typeface="HY울릉도M" pitchFamily="18" charset="-127"/>
                <a:cs typeface="굴림" pitchFamily="50" charset="-127"/>
              </a:rPr>
              <a:t>, Shantwiauna C.</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UNC/CFC/USFK </a:t>
            </a:r>
            <a:endParaRPr kumimoji="1" lang="en-US" altLang="ko-KR" sz="6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600" dirty="0" smtClean="0">
                <a:solidFill>
                  <a:schemeClr val="tx1"/>
                </a:solidFill>
                <a:latin typeface="HY울릉도M" pitchFamily="18" charset="-127"/>
                <a:ea typeface="HY울릉도M" pitchFamily="18" charset="-127"/>
                <a:cs typeface="굴림" pitchFamily="50" charset="-127"/>
              </a:rPr>
              <a:t>Religious </a:t>
            </a:r>
            <a:r>
              <a:rPr kumimoji="1" lang="ko-KR" altLang="ko-KR" sz="600" dirty="0">
                <a:solidFill>
                  <a:schemeClr val="tx1"/>
                </a:solidFill>
                <a:latin typeface="HY울릉도M" pitchFamily="18" charset="-127"/>
                <a:ea typeface="HY울릉도M" pitchFamily="18" charset="-127"/>
                <a:cs typeface="굴림" pitchFamily="50" charset="-127"/>
              </a:rPr>
              <a:t>Affairs Airman</a:t>
            </a:r>
          </a:p>
        </p:txBody>
      </p:sp>
      <p:sp>
        <p:nvSpPr>
          <p:cNvPr id="211" name="직사각형 210"/>
          <p:cNvSpPr/>
          <p:nvPr/>
        </p:nvSpPr>
        <p:spPr>
          <a:xfrm>
            <a:off x="3789040" y="8676457"/>
            <a:ext cx="1080120"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dirty="0" smtClean="0">
                <a:solidFill>
                  <a:schemeClr val="tx1"/>
                </a:solidFill>
                <a:latin typeface="HY울릉도M" pitchFamily="18" charset="-127"/>
                <a:ea typeface="HY울릉도M" pitchFamily="18" charset="-127"/>
                <a:cs typeface="굴림" pitchFamily="50" charset="-127"/>
              </a:rPr>
              <a:t>SSG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600" b="1" dirty="0" smtClean="0">
                <a:solidFill>
                  <a:schemeClr val="tx1"/>
                </a:solidFill>
                <a:latin typeface="HY울릉도M" pitchFamily="18" charset="-127"/>
                <a:ea typeface="HY울릉도M" pitchFamily="18" charset="-127"/>
                <a:cs typeface="굴림" pitchFamily="50" charset="-127"/>
              </a:rPr>
              <a:t>WASHEK</a:t>
            </a:r>
            <a:r>
              <a:rPr kumimoji="1" lang="ko-KR" altLang="ko-KR" sz="600" b="1" dirty="0">
                <a:solidFill>
                  <a:schemeClr val="tx1"/>
                </a:solidFill>
                <a:latin typeface="HY울릉도M" pitchFamily="18" charset="-127"/>
                <a:ea typeface="HY울릉도M" pitchFamily="18" charset="-127"/>
                <a:cs typeface="굴림" pitchFamily="50" charset="-127"/>
              </a:rPr>
              <a:t>, Christina</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2</a:t>
            </a:r>
            <a:r>
              <a:rPr kumimoji="1" lang="ko-KR" altLang="ko-KR" sz="600" baseline="30000" dirty="0">
                <a:solidFill>
                  <a:schemeClr val="tx1"/>
                </a:solidFill>
                <a:latin typeface="HY울릉도M" pitchFamily="18" charset="-127"/>
                <a:ea typeface="HY울릉도M" pitchFamily="18" charset="-127"/>
                <a:cs typeface="굴림" pitchFamily="50" charset="-127"/>
              </a:rPr>
              <a:t>nd</a:t>
            </a:r>
            <a:r>
              <a:rPr kumimoji="1" lang="ko-KR" altLang="ko-KR" sz="600" dirty="0">
                <a:solidFill>
                  <a:schemeClr val="tx1"/>
                </a:solidFill>
                <a:latin typeface="HY울릉도M" pitchFamily="18" charset="-127"/>
                <a:ea typeface="HY울릉도M" pitchFamily="18" charset="-127"/>
                <a:cs typeface="굴림" pitchFamily="50" charset="-127"/>
              </a:rPr>
              <a:t> CAB </a:t>
            </a:r>
            <a:endParaRPr kumimoji="1" lang="en-US" altLang="ko-KR" sz="6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600" dirty="0" smtClean="0">
                <a:solidFill>
                  <a:schemeClr val="tx1"/>
                </a:solidFill>
                <a:latin typeface="HY울릉도M" pitchFamily="18" charset="-127"/>
                <a:ea typeface="HY울릉도M" pitchFamily="18" charset="-127"/>
                <a:cs typeface="굴림" pitchFamily="50" charset="-127"/>
              </a:rPr>
              <a:t>NCOIC</a:t>
            </a:r>
            <a:endParaRPr kumimoji="1" lang="ko-KR" altLang="ko-KR" sz="600" dirty="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dirty="0">
                <a:solidFill>
                  <a:schemeClr val="tx1"/>
                </a:solidFill>
                <a:latin typeface="HY울릉도M" pitchFamily="18" charset="-127"/>
                <a:ea typeface="HY울릉도M" pitchFamily="18" charset="-127"/>
                <a:cs typeface="굴림" pitchFamily="50" charset="-127"/>
              </a:rPr>
              <a:t> </a:t>
            </a:r>
          </a:p>
        </p:txBody>
      </p:sp>
      <p:sp>
        <p:nvSpPr>
          <p:cNvPr id="212" name="직사각형 211"/>
          <p:cNvSpPr/>
          <p:nvPr/>
        </p:nvSpPr>
        <p:spPr>
          <a:xfrm>
            <a:off x="4581128" y="8676457"/>
            <a:ext cx="1224136"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700" dirty="0" smtClean="0">
                <a:solidFill>
                  <a:schemeClr val="tx1"/>
                </a:solidFill>
                <a:latin typeface="HY울릉도M" pitchFamily="18" charset="-127"/>
                <a:ea typeface="HY울릉도M" pitchFamily="18" charset="-127"/>
                <a:cs typeface="굴림" pitchFamily="50" charset="-127"/>
              </a:rPr>
              <a:t>SSG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550" b="1" dirty="0" smtClean="0">
                <a:solidFill>
                  <a:schemeClr val="tx1"/>
                </a:solidFill>
                <a:latin typeface="HY울릉도M" pitchFamily="18" charset="-127"/>
                <a:ea typeface="HY울릉도M" pitchFamily="18" charset="-127"/>
                <a:cs typeface="굴림" pitchFamily="50" charset="-127"/>
              </a:rPr>
              <a:t>ANTONIO-OROBIA,</a:t>
            </a:r>
            <a:r>
              <a:rPr kumimoji="1" lang="en-US" altLang="ko-KR" sz="550" b="1" dirty="0" smtClean="0">
                <a:solidFill>
                  <a:schemeClr val="tx1"/>
                </a:solidFill>
                <a:latin typeface="HY울릉도M" pitchFamily="18" charset="-127"/>
                <a:ea typeface="HY울릉도M" pitchFamily="18" charset="-127"/>
                <a:cs typeface="굴림" pitchFamily="50" charset="-127"/>
              </a:rPr>
              <a:t> </a:t>
            </a:r>
            <a:r>
              <a:rPr kumimoji="1" lang="ko-KR" altLang="ko-KR" sz="550" b="1" dirty="0" smtClean="0">
                <a:solidFill>
                  <a:schemeClr val="tx1"/>
                </a:solidFill>
                <a:latin typeface="HY울릉도M" pitchFamily="18" charset="-127"/>
                <a:ea typeface="HY울릉도M" pitchFamily="18" charset="-127"/>
                <a:cs typeface="굴림" pitchFamily="50" charset="-127"/>
              </a:rPr>
              <a:t>Ivy </a:t>
            </a:r>
            <a:r>
              <a:rPr kumimoji="1" lang="ko-KR" altLang="ko-KR" sz="550" b="1" dirty="0">
                <a:solidFill>
                  <a:schemeClr val="tx1"/>
                </a:solidFill>
                <a:latin typeface="HY울릉도M" pitchFamily="18" charset="-127"/>
                <a:ea typeface="HY울릉도M" pitchFamily="18" charset="-127"/>
                <a:cs typeface="굴림" pitchFamily="50" charset="-127"/>
              </a:rPr>
              <a:t>B.</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8</a:t>
            </a:r>
            <a:r>
              <a:rPr kumimoji="1" lang="ko-KR" altLang="ko-KR" sz="600" baseline="30000" dirty="0">
                <a:solidFill>
                  <a:schemeClr val="tx1"/>
                </a:solidFill>
                <a:latin typeface="HY울릉도M" pitchFamily="18" charset="-127"/>
                <a:ea typeface="HY울릉도M" pitchFamily="18" charset="-127"/>
                <a:cs typeface="굴림" pitchFamily="50" charset="-127"/>
              </a:rPr>
              <a:t>th</a:t>
            </a:r>
            <a:r>
              <a:rPr kumimoji="1" lang="ko-KR" altLang="ko-KR" sz="600" dirty="0">
                <a:solidFill>
                  <a:schemeClr val="tx1"/>
                </a:solidFill>
                <a:latin typeface="HY울릉도M" pitchFamily="18" charset="-127"/>
                <a:ea typeface="HY울릉도M" pitchFamily="18" charset="-127"/>
                <a:cs typeface="굴림" pitchFamily="50" charset="-127"/>
              </a:rPr>
              <a:t> Army IMO/ </a:t>
            </a:r>
            <a:endParaRPr kumimoji="1" lang="en-US" altLang="ko-KR" sz="6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600" dirty="0" smtClean="0">
                <a:solidFill>
                  <a:schemeClr val="tx1"/>
                </a:solidFill>
                <a:latin typeface="HY울릉도M" pitchFamily="18" charset="-127"/>
                <a:ea typeface="HY울릉도M" pitchFamily="18" charset="-127"/>
                <a:cs typeface="굴림" pitchFamily="50" charset="-127"/>
              </a:rPr>
              <a:t>Ops NCO</a:t>
            </a:r>
            <a:endParaRPr kumimoji="1" lang="en-US" altLang="ko-KR" sz="6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endParaRPr kumimoji="1" lang="ko-KR" altLang="ko-KR" sz="700" dirty="0">
              <a:solidFill>
                <a:schemeClr val="tx1"/>
              </a:solidFill>
              <a:latin typeface="HY울릉도M" pitchFamily="18" charset="-127"/>
              <a:ea typeface="HY울릉도M" pitchFamily="18" charset="-127"/>
              <a:cs typeface="굴림" pitchFamily="50" charset="-127"/>
            </a:endParaRPr>
          </a:p>
        </p:txBody>
      </p:sp>
      <p:sp>
        <p:nvSpPr>
          <p:cNvPr id="213" name="직사각형 212"/>
          <p:cNvSpPr/>
          <p:nvPr/>
        </p:nvSpPr>
        <p:spPr>
          <a:xfrm>
            <a:off x="5517232" y="8676456"/>
            <a:ext cx="1080119"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fontAlgn="base" latinLnBrk="0" hangingPunct="0">
              <a:spcBef>
                <a:spcPct val="0"/>
              </a:spcBef>
              <a:spcAft>
                <a:spcPct val="0"/>
              </a:spcAft>
            </a:pPr>
            <a:r>
              <a:rPr kumimoji="1" lang="ko-KR" altLang="ko-KR" sz="700" dirty="0">
                <a:solidFill>
                  <a:schemeClr val="tx1"/>
                </a:solidFill>
                <a:latin typeface="HY울릉도M" pitchFamily="18" charset="-127"/>
                <a:ea typeface="HY울릉도M" pitchFamily="18" charset="-127"/>
                <a:cs typeface="굴림" pitchFamily="50" charset="-127"/>
              </a:rPr>
              <a:t>SSG </a:t>
            </a:r>
            <a:endParaRPr kumimoji="1" lang="en-US" altLang="ko-KR" sz="700" dirty="0" smtClean="0">
              <a:solidFill>
                <a:schemeClr val="tx1"/>
              </a:solidFill>
              <a:latin typeface="HY울릉도M" pitchFamily="18" charset="-127"/>
              <a:ea typeface="HY울릉도M" pitchFamily="18" charset="-127"/>
              <a:cs typeface="굴림" pitchFamily="50" charset="-127"/>
            </a:endParaRPr>
          </a:p>
          <a:p>
            <a:pPr lvl="0" algn="ctr" eaLnBrk="0" fontAlgn="base" latinLnBrk="0" hangingPunct="0">
              <a:spcBef>
                <a:spcPct val="0"/>
              </a:spcBef>
              <a:spcAft>
                <a:spcPct val="0"/>
              </a:spcAft>
            </a:pPr>
            <a:r>
              <a:rPr kumimoji="1" lang="ko-KR" altLang="ko-KR" sz="600" b="1" dirty="0" smtClean="0">
                <a:solidFill>
                  <a:schemeClr val="tx1"/>
                </a:solidFill>
                <a:latin typeface="HY울릉도M" pitchFamily="18" charset="-127"/>
                <a:ea typeface="HY울릉도M" pitchFamily="18" charset="-127"/>
                <a:cs typeface="굴림" pitchFamily="50" charset="-127"/>
              </a:rPr>
              <a:t>BRANDON</a:t>
            </a:r>
            <a:r>
              <a:rPr kumimoji="1" lang="ko-KR" altLang="ko-KR" sz="600" b="1" dirty="0">
                <a:solidFill>
                  <a:schemeClr val="tx1"/>
                </a:solidFill>
                <a:latin typeface="HY울릉도M" pitchFamily="18" charset="-127"/>
                <a:ea typeface="HY울릉도M" pitchFamily="18" charset="-127"/>
                <a:cs typeface="굴림" pitchFamily="50" charset="-127"/>
              </a:rPr>
              <a:t>, Kendra</a:t>
            </a:r>
          </a:p>
          <a:p>
            <a:pPr lvl="0" algn="ctr" eaLnBrk="0" fontAlgn="base" latinLnBrk="0" hangingPunct="0">
              <a:spcBef>
                <a:spcPct val="0"/>
              </a:spcBef>
              <a:spcAft>
                <a:spcPct val="0"/>
              </a:spcAft>
            </a:pPr>
            <a:r>
              <a:rPr kumimoji="1" lang="ko-KR" altLang="ko-KR" sz="600" dirty="0">
                <a:solidFill>
                  <a:schemeClr val="tx1"/>
                </a:solidFill>
                <a:latin typeface="HY울릉도M" pitchFamily="18" charset="-127"/>
                <a:ea typeface="HY울릉도M" pitchFamily="18" charset="-127"/>
                <a:cs typeface="굴림" pitchFamily="50" charset="-127"/>
              </a:rPr>
              <a:t>501</a:t>
            </a:r>
            <a:r>
              <a:rPr kumimoji="1" lang="ko-KR" altLang="ko-KR" sz="600" baseline="30000" dirty="0">
                <a:solidFill>
                  <a:schemeClr val="tx1"/>
                </a:solidFill>
                <a:latin typeface="HY울릉도M" pitchFamily="18" charset="-127"/>
                <a:ea typeface="HY울릉도M" pitchFamily="18" charset="-127"/>
                <a:cs typeface="굴림" pitchFamily="50" charset="-127"/>
              </a:rPr>
              <a:t>st</a:t>
            </a:r>
            <a:r>
              <a:rPr kumimoji="1" lang="ko-KR" altLang="ko-KR" sz="600" dirty="0">
                <a:solidFill>
                  <a:schemeClr val="tx1"/>
                </a:solidFill>
                <a:latin typeface="HY울릉도M" pitchFamily="18" charset="-127"/>
                <a:ea typeface="HY울릉도M" pitchFamily="18" charset="-127"/>
                <a:cs typeface="굴림" pitchFamily="50" charset="-127"/>
              </a:rPr>
              <a:t> MI Brigade NCOIC</a:t>
            </a:r>
          </a:p>
        </p:txBody>
      </p:sp>
      <p:pic>
        <p:nvPicPr>
          <p:cNvPr id="214" name="Picture 2"/>
          <p:cNvPicPr/>
          <p:nvPr/>
        </p:nvPicPr>
        <p:blipFill rotWithShape="1">
          <a:blip r:embed="rId38" cstate="print">
            <a:extLst>
              <a:ext uri="{28A0092B-C50C-407E-A947-70E740481C1C}">
                <a14:useLocalDpi xmlns:a14="http://schemas.microsoft.com/office/drawing/2010/main" val="0"/>
              </a:ext>
            </a:extLst>
          </a:blip>
          <a:srcRect l="7956" t="1683" r="9035" b="20111"/>
          <a:stretch/>
        </p:blipFill>
        <p:spPr>
          <a:xfrm>
            <a:off x="1296044" y="5015769"/>
            <a:ext cx="817873" cy="908894"/>
          </a:xfrm>
          <a:prstGeom prst="rect">
            <a:avLst/>
          </a:prstGeom>
        </p:spPr>
      </p:pic>
      <p:pic>
        <p:nvPicPr>
          <p:cNvPr id="215" name="Picture 1"/>
          <p:cNvPicPr/>
          <p:nvPr/>
        </p:nvPicPr>
        <p:blipFill rotWithShape="1">
          <a:blip r:embed="rId39" cstate="print">
            <a:extLst>
              <a:ext uri="{28A0092B-C50C-407E-A947-70E740481C1C}">
                <a14:useLocalDpi xmlns:a14="http://schemas.microsoft.com/office/drawing/2010/main" val="0"/>
              </a:ext>
            </a:extLst>
          </a:blip>
          <a:srcRect l="10274" t="1406" r="22153" b="28620"/>
          <a:stretch/>
        </p:blipFill>
        <p:spPr bwMode="auto">
          <a:xfrm>
            <a:off x="3034202" y="5006723"/>
            <a:ext cx="816879" cy="915264"/>
          </a:xfrm>
          <a:prstGeom prst="rect">
            <a:avLst/>
          </a:prstGeom>
          <a:noFill/>
          <a:ln>
            <a:noFill/>
          </a:ln>
          <a:extLst>
            <a:ext uri="{53640926-AAD7-44D8-BBD7-CCE9431645EC}">
              <a14:shadowObscured xmlns:a14="http://schemas.microsoft.com/office/drawing/2010/main"/>
            </a:ext>
          </a:extLst>
        </p:spPr>
      </p:pic>
      <p:pic>
        <p:nvPicPr>
          <p:cNvPr id="216" name="Picture 2" descr="C:\Users\isaac.m.opara\Desktop\OPARA LTC.jpg"/>
          <p:cNvPicPr/>
          <p:nvPr/>
        </p:nvPicPr>
        <p:blipFill rotWithShape="1">
          <a:blip r:embed="rId40" cstate="print">
            <a:extLst>
              <a:ext uri="{28A0092B-C50C-407E-A947-70E740481C1C}">
                <a14:useLocalDpi xmlns:a14="http://schemas.microsoft.com/office/drawing/2010/main" val="0"/>
              </a:ext>
            </a:extLst>
          </a:blip>
          <a:srcRect l="28855" t="7271" r="29031" b="57307"/>
          <a:stretch/>
        </p:blipFill>
        <p:spPr bwMode="auto">
          <a:xfrm>
            <a:off x="3888332" y="5004048"/>
            <a:ext cx="836812" cy="920615"/>
          </a:xfrm>
          <a:prstGeom prst="rect">
            <a:avLst/>
          </a:prstGeom>
          <a:noFill/>
          <a:ln>
            <a:noFill/>
          </a:ln>
        </p:spPr>
      </p:pic>
      <p:pic>
        <p:nvPicPr>
          <p:cNvPr id="217" name="Picture 3"/>
          <p:cNvPicPr>
            <a:picLocks noChangeAspect="1" noChangeArrowheads="1"/>
          </p:cNvPicPr>
          <p:nvPr/>
        </p:nvPicPr>
        <p:blipFill rotWithShape="1">
          <a:blip r:embed="rId41">
            <a:extLst>
              <a:ext uri="{28A0092B-C50C-407E-A947-70E740481C1C}">
                <a14:useLocalDpi xmlns:a14="http://schemas.microsoft.com/office/drawing/2010/main" val="0"/>
              </a:ext>
            </a:extLst>
          </a:blip>
          <a:srcRect l="21174" t="7813" r="27066" b="10710"/>
          <a:stretch/>
        </p:blipFill>
        <p:spPr bwMode="auto">
          <a:xfrm>
            <a:off x="5613853" y="5015769"/>
            <a:ext cx="826298" cy="908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 name="Picture 2"/>
          <p:cNvPicPr/>
          <p:nvPr/>
        </p:nvPicPr>
        <p:blipFill rotWithShape="1">
          <a:blip r:embed="rId42" cstate="print">
            <a:extLst>
              <a:ext uri="{28A0092B-C50C-407E-A947-70E740481C1C}">
                <a14:useLocalDpi xmlns:a14="http://schemas.microsoft.com/office/drawing/2010/main" val="0"/>
              </a:ext>
            </a:extLst>
          </a:blip>
          <a:srcRect l="13781" t="1" r="12834" b="27150"/>
          <a:stretch/>
        </p:blipFill>
        <p:spPr>
          <a:xfrm>
            <a:off x="441439" y="6381800"/>
            <a:ext cx="818748" cy="911013"/>
          </a:xfrm>
          <a:prstGeom prst="rect">
            <a:avLst/>
          </a:prstGeom>
        </p:spPr>
      </p:pic>
      <p:pic>
        <p:nvPicPr>
          <p:cNvPr id="219" name="Picture 5" descr="C:\Users\U\Desktop\캡처.PNG"/>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26156" t="10165" r="27737" b="36001"/>
          <a:stretch/>
        </p:blipFill>
        <p:spPr bwMode="auto">
          <a:xfrm>
            <a:off x="4753577" y="5015769"/>
            <a:ext cx="834513" cy="908893"/>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10" descr="C:\Users\U\Desktop\그림6.emf"/>
          <p:cNvPicPr>
            <a:picLocks noChangeAspect="1" noChangeArrowheads="1"/>
          </p:cNvPicPr>
          <p:nvPr/>
        </p:nvPicPr>
        <p:blipFill rotWithShape="1">
          <a:blip r:embed="rId44" cstate="print">
            <a:extLst>
              <a:ext uri="{28A0092B-C50C-407E-A947-70E740481C1C}">
                <a14:useLocalDpi xmlns:a14="http://schemas.microsoft.com/office/drawing/2010/main" val="0"/>
              </a:ext>
            </a:extLst>
          </a:blip>
          <a:srcRect l="8778" t="2045" r="9563" b="7727"/>
          <a:stretch/>
        </p:blipFill>
        <p:spPr bwMode="auto">
          <a:xfrm>
            <a:off x="1298112" y="6383212"/>
            <a:ext cx="832676" cy="9096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0853" y="5004048"/>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8332" y="5004048"/>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2428" y="5004048"/>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0140" y="5004048"/>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03339" y="5004048"/>
            <a:ext cx="836812" cy="920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4236" y="5004048"/>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948" y="6372199"/>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0140" y="6372199"/>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4236" y="6372199"/>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8332" y="6372199"/>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6524" y="6372199"/>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6044" y="6372199"/>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2428" y="6372199"/>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948" y="7755842"/>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6044" y="7755842"/>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0140" y="7755842"/>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4236" y="7755842"/>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6524" y="7755842"/>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8332" y="7755842"/>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2428" y="7755842"/>
            <a:ext cx="836812" cy="9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4664" y="542424"/>
            <a:ext cx="840333" cy="90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2" name="직사각형 241"/>
          <p:cNvSpPr/>
          <p:nvPr/>
        </p:nvSpPr>
        <p:spPr>
          <a:xfrm>
            <a:off x="1988840" y="4139952"/>
            <a:ext cx="1180117" cy="542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ko-KR" sz="800" dirty="0" smtClean="0">
                <a:solidFill>
                  <a:schemeClr val="tx1"/>
                </a:solidFill>
                <a:latin typeface="HY울릉도M" pitchFamily="18" charset="-127"/>
                <a:ea typeface="HY울릉도M" pitchFamily="18" charset="-127"/>
              </a:rPr>
              <a:t>CH(COL/</a:t>
            </a:r>
            <a:r>
              <a:rPr lang="ko-KR" altLang="en-US" sz="800" dirty="0" smtClean="0">
                <a:solidFill>
                  <a:schemeClr val="tx1"/>
                </a:solidFill>
                <a:latin typeface="HY울릉도M" pitchFamily="18" charset="-127"/>
                <a:ea typeface="HY울릉도M" pitchFamily="18" charset="-127"/>
              </a:rPr>
              <a:t>대령</a:t>
            </a:r>
            <a:r>
              <a:rPr lang="en-US" altLang="ko-KR" sz="800" dirty="0" smtClean="0">
                <a:solidFill>
                  <a:schemeClr val="tx1"/>
                </a:solidFill>
                <a:latin typeface="HY울릉도M" pitchFamily="18" charset="-127"/>
                <a:ea typeface="HY울릉도M" pitchFamily="18" charset="-127"/>
              </a:rPr>
              <a:t>)</a:t>
            </a:r>
            <a:endParaRPr lang="en-US" altLang="ko-KR" sz="800" dirty="0">
              <a:solidFill>
                <a:schemeClr val="tx1"/>
              </a:solidFill>
              <a:latin typeface="HY울릉도M" pitchFamily="18" charset="-127"/>
              <a:ea typeface="HY울릉도M" pitchFamily="18" charset="-127"/>
            </a:endParaRPr>
          </a:p>
          <a:p>
            <a:pPr algn="ctr"/>
            <a:r>
              <a:rPr lang="en-US" altLang="ko-KR" sz="800" b="1" dirty="0">
                <a:solidFill>
                  <a:schemeClr val="tx1"/>
                </a:solidFill>
                <a:latin typeface="HY울릉도M" pitchFamily="18" charset="-127"/>
                <a:ea typeface="HY울릉도M" pitchFamily="18" charset="-127"/>
              </a:rPr>
              <a:t>Sun C. Lee</a:t>
            </a:r>
          </a:p>
          <a:p>
            <a:pPr algn="ctr"/>
            <a:r>
              <a:rPr lang="en-US" altLang="ko-KR" sz="800" dirty="0">
                <a:solidFill>
                  <a:schemeClr val="tx1"/>
                </a:solidFill>
                <a:latin typeface="HY울릉도M" pitchFamily="18" charset="-127"/>
                <a:ea typeface="HY울릉도M" pitchFamily="18" charset="-127"/>
              </a:rPr>
              <a:t>USAG-Humphreys</a:t>
            </a:r>
            <a:endParaRPr lang="en-US" altLang="ko-KR" sz="600" dirty="0">
              <a:solidFill>
                <a:schemeClr val="tx1"/>
              </a:solidFill>
              <a:latin typeface="HY울릉도M" pitchFamily="18" charset="-127"/>
              <a:ea typeface="HY울릉도M" pitchFamily="18" charset="-127"/>
            </a:endParaRPr>
          </a:p>
          <a:p>
            <a:pPr algn="ctr"/>
            <a:endParaRPr lang="en-US" altLang="ko-KR" sz="600" dirty="0">
              <a:solidFill>
                <a:schemeClr val="tx1"/>
              </a:solidFill>
              <a:latin typeface="HY울릉도M" pitchFamily="18" charset="-127"/>
              <a:ea typeface="HY울릉도M" pitchFamily="18" charset="-127"/>
            </a:endParaRPr>
          </a:p>
        </p:txBody>
      </p:sp>
    </p:spTree>
    <p:extLst>
      <p:ext uri="{BB962C8B-B14F-4D97-AF65-F5344CB8AC3E}">
        <p14:creationId xmlns:p14="http://schemas.microsoft.com/office/powerpoint/2010/main" val="259139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2" descr="http://www.dankook.ac.kr/html_portlet_repositories/images/ExtImgFile/10158/10185/343209/52016.jpg"/>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3441" t="12149" r="1319"/>
          <a:stretch/>
        </p:blipFill>
        <p:spPr bwMode="auto">
          <a:xfrm>
            <a:off x="0" y="4939758"/>
            <a:ext cx="6858000" cy="424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0" descr="http://www.dankook.ac.kr/html_portlet_repositories/images/ExtImgFile/10158/10185/343209/52015.jpg"/>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l="2584" r="4347"/>
          <a:stretch/>
        </p:blipFill>
        <p:spPr bwMode="auto">
          <a:xfrm>
            <a:off x="0" y="0"/>
            <a:ext cx="6858000" cy="493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E68C46B0-F115-46D6-9B55-61BFFA7DA23F}"/>
              </a:ext>
            </a:extLst>
          </p:cNvPr>
          <p:cNvSpPr txBox="1"/>
          <p:nvPr/>
        </p:nvSpPr>
        <p:spPr>
          <a:xfrm>
            <a:off x="72008" y="280413"/>
            <a:ext cx="6669360" cy="584775"/>
          </a:xfrm>
          <a:prstGeom prst="rect">
            <a:avLst/>
          </a:prstGeom>
          <a:noFill/>
        </p:spPr>
        <p:txBody>
          <a:bodyPr wrap="square">
            <a:spAutoFit/>
          </a:bodyPr>
          <a:lstStyle/>
          <a:p>
            <a:pPr algn="ctr" fontAlgn="auto">
              <a:spcBef>
                <a:spcPts val="0"/>
              </a:spcBef>
              <a:spcAft>
                <a:spcPts val="0"/>
              </a:spcAft>
              <a:defRPr/>
            </a:pPr>
            <a:r>
              <a:rPr lang="ko-KR" altLang="en-US" sz="1400" b="1" dirty="0" smtClean="0">
                <a:latin typeface="HY울릉도M" pitchFamily="18" charset="-127"/>
                <a:ea typeface="HY울릉도M" pitchFamily="18" charset="-127"/>
              </a:rPr>
              <a:t>제</a:t>
            </a:r>
            <a:r>
              <a:rPr lang="en-US" altLang="ko-KR" sz="1400" b="1" dirty="0" smtClean="0">
                <a:latin typeface="HY울릉도M" pitchFamily="18" charset="-127"/>
                <a:ea typeface="HY울릉도M" pitchFamily="18" charset="-127"/>
              </a:rPr>
              <a:t>9</a:t>
            </a:r>
            <a:r>
              <a:rPr lang="ko-KR" altLang="en-US" sz="1400" b="1" dirty="0" smtClean="0">
                <a:latin typeface="HY울릉도M" pitchFamily="18" charset="-127"/>
                <a:ea typeface="HY울릉도M" pitchFamily="18" charset="-127"/>
              </a:rPr>
              <a:t>회 </a:t>
            </a:r>
            <a:r>
              <a:rPr lang="en-US" altLang="ko-KR" sz="1400" b="1" dirty="0" smtClean="0">
                <a:latin typeface="HY울릉도M" pitchFamily="18" charset="-127"/>
                <a:ea typeface="HY울릉도M" pitchFamily="18" charset="-127"/>
              </a:rPr>
              <a:t>2021</a:t>
            </a:r>
            <a:r>
              <a:rPr lang="ko-KR" altLang="en-US" sz="1400" b="1" dirty="0" smtClean="0">
                <a:latin typeface="HY울릉도M" pitchFamily="18" charset="-127"/>
                <a:ea typeface="HY울릉도M" pitchFamily="18" charset="-127"/>
              </a:rPr>
              <a:t>한반도통일공헌대상</a:t>
            </a:r>
            <a:r>
              <a:rPr lang="en-US" altLang="ko-KR" sz="1400" b="1" dirty="0" smtClean="0">
                <a:latin typeface="HY울릉도M" pitchFamily="18" charset="-127"/>
                <a:ea typeface="HY울릉도M" pitchFamily="18" charset="-127"/>
              </a:rPr>
              <a:t> </a:t>
            </a:r>
            <a:r>
              <a:rPr lang="ko-KR" altLang="en-US" sz="1400" b="1" dirty="0" smtClean="0">
                <a:latin typeface="HY울릉도M" pitchFamily="18" charset="-127"/>
                <a:ea typeface="HY울릉도M" pitchFamily="18" charset="-127"/>
              </a:rPr>
              <a:t>수상자</a:t>
            </a:r>
            <a:endParaRPr lang="en-US" altLang="ko-KR" sz="1400" b="1" dirty="0">
              <a:latin typeface="HY울릉도M" pitchFamily="18" charset="-127"/>
              <a:ea typeface="HY울릉도M" pitchFamily="18" charset="-127"/>
            </a:endParaRPr>
          </a:p>
          <a:p>
            <a:pPr algn="ctr" fontAlgn="auto">
              <a:spcBef>
                <a:spcPts val="0"/>
              </a:spcBef>
              <a:spcAft>
                <a:spcPts val="0"/>
              </a:spcAft>
              <a:defRPr/>
            </a:pPr>
            <a:r>
              <a:rPr lang="ko-KR" altLang="en-US" b="1" dirty="0" err="1">
                <a:latin typeface="HY울릉도M" pitchFamily="18" charset="-127"/>
                <a:ea typeface="HY울릉도M" pitchFamily="18" charset="-127"/>
              </a:rPr>
              <a:t>에드윈</a:t>
            </a:r>
            <a:r>
              <a:rPr lang="ko-KR" altLang="en-US" b="1" dirty="0">
                <a:latin typeface="HY울릉도M" pitchFamily="18" charset="-127"/>
                <a:ea typeface="HY울릉도M" pitchFamily="18" charset="-127"/>
              </a:rPr>
              <a:t> </a:t>
            </a:r>
            <a:r>
              <a:rPr lang="ko-KR" altLang="en-US" b="1" dirty="0" err="1" smtClean="0">
                <a:latin typeface="HY울릉도M" pitchFamily="18" charset="-127"/>
                <a:ea typeface="HY울릉도M" pitchFamily="18" charset="-127"/>
              </a:rPr>
              <a:t>퓰너</a:t>
            </a:r>
            <a:r>
              <a:rPr lang="ko-KR" altLang="en-US" b="1" dirty="0" smtClean="0">
                <a:latin typeface="HY울릉도M" pitchFamily="18" charset="-127"/>
                <a:ea typeface="HY울릉도M" pitchFamily="18" charset="-127"/>
              </a:rPr>
              <a:t> 박사 명예학위 </a:t>
            </a:r>
            <a:r>
              <a:rPr lang="ko-KR" altLang="en-US" b="1" dirty="0">
                <a:latin typeface="HY울릉도M" pitchFamily="18" charset="-127"/>
                <a:ea typeface="HY울릉도M" pitchFamily="18" charset="-127"/>
              </a:rPr>
              <a:t>수여식</a:t>
            </a:r>
            <a:endParaRPr lang="en-US" altLang="ko-KR" b="1" dirty="0">
              <a:latin typeface="HY울릉도M" pitchFamily="18" charset="-127"/>
              <a:ea typeface="HY울릉도M" pitchFamily="18" charset="-127"/>
            </a:endParaRPr>
          </a:p>
        </p:txBody>
      </p:sp>
      <p:pic>
        <p:nvPicPr>
          <p:cNvPr id="7" name="Picture 8" descr="엠블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56" y="253991"/>
            <a:ext cx="1056116" cy="794270"/>
          </a:xfrm>
          <a:prstGeom prst="ellipse">
            <a:avLst/>
          </a:prstGeom>
          <a:noFill/>
          <a:extLst>
            <a:ext uri="{909E8E84-426E-40DD-AFC4-6F175D3DCCD1}">
              <a14:hiddenFill xmlns:a14="http://schemas.microsoft.com/office/drawing/2010/main">
                <a:solidFill>
                  <a:srgbClr val="FFFFFF"/>
                </a:solidFill>
              </a14:hiddenFill>
            </a:ext>
          </a:extLst>
        </p:spPr>
      </p:pic>
      <p:sp>
        <p:nvSpPr>
          <p:cNvPr id="12" name="직사각형 11"/>
          <p:cNvSpPr/>
          <p:nvPr/>
        </p:nvSpPr>
        <p:spPr>
          <a:xfrm>
            <a:off x="836712" y="8543191"/>
            <a:ext cx="1800200" cy="565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ko-KR" altLang="en-US" sz="1000" dirty="0" smtClean="0">
                <a:solidFill>
                  <a:schemeClr val="tx1"/>
                </a:solidFill>
                <a:latin typeface="HY울릉도M" pitchFamily="18" charset="-127"/>
                <a:ea typeface="HY울릉도M" pitchFamily="18" charset="-127"/>
              </a:rPr>
              <a:t>미국 헤리티지재단 설립자</a:t>
            </a:r>
            <a:endParaRPr lang="en-US" altLang="ko-KR" sz="1000" dirty="0" smtClean="0">
              <a:solidFill>
                <a:schemeClr val="tx1"/>
              </a:solidFill>
              <a:latin typeface="HY울릉도M" pitchFamily="18" charset="-127"/>
              <a:ea typeface="HY울릉도M" pitchFamily="18" charset="-127"/>
            </a:endParaRPr>
          </a:p>
          <a:p>
            <a:pPr algn="r"/>
            <a:r>
              <a:rPr lang="ko-KR" altLang="en-US" sz="1000" dirty="0" err="1" smtClean="0">
                <a:solidFill>
                  <a:schemeClr val="tx1"/>
                </a:solidFill>
                <a:latin typeface="HY울릉도M" pitchFamily="18" charset="-127"/>
                <a:ea typeface="HY울릉도M" pitchFamily="18" charset="-127"/>
              </a:rPr>
              <a:t>에드윈</a:t>
            </a:r>
            <a:r>
              <a:rPr lang="ko-KR" altLang="en-US" sz="1000" dirty="0" smtClean="0">
                <a:solidFill>
                  <a:schemeClr val="tx1"/>
                </a:solidFill>
                <a:latin typeface="HY울릉도M" pitchFamily="18" charset="-127"/>
                <a:ea typeface="HY울릉도M" pitchFamily="18" charset="-127"/>
              </a:rPr>
              <a:t> </a:t>
            </a:r>
            <a:r>
              <a:rPr lang="ko-KR" altLang="en-US" sz="1000" dirty="0" err="1" smtClean="0">
                <a:solidFill>
                  <a:schemeClr val="tx1"/>
                </a:solidFill>
                <a:latin typeface="HY울릉도M" pitchFamily="18" charset="-127"/>
                <a:ea typeface="HY울릉도M" pitchFamily="18" charset="-127"/>
              </a:rPr>
              <a:t>퓰러</a:t>
            </a:r>
            <a:r>
              <a:rPr lang="ko-KR" altLang="en-US" sz="1000" dirty="0" smtClean="0">
                <a:solidFill>
                  <a:schemeClr val="tx1"/>
                </a:solidFill>
                <a:latin typeface="HY울릉도M" pitchFamily="18" charset="-127"/>
                <a:ea typeface="HY울릉도M" pitchFamily="18" charset="-127"/>
              </a:rPr>
              <a:t> 박사</a:t>
            </a:r>
            <a:endParaRPr lang="en-US" altLang="ko-KR" sz="1000" dirty="0" smtClean="0">
              <a:solidFill>
                <a:schemeClr val="tx1"/>
              </a:solidFill>
              <a:latin typeface="HY울릉도M" pitchFamily="18" charset="-127"/>
              <a:ea typeface="HY울릉도M" pitchFamily="18" charset="-127"/>
            </a:endParaRPr>
          </a:p>
          <a:p>
            <a:pPr algn="r">
              <a:defRPr/>
            </a:pPr>
            <a:r>
              <a:rPr lang="en-US" altLang="ko-KR" sz="1000" dirty="0">
                <a:solidFill>
                  <a:schemeClr val="tx1"/>
                </a:solidFill>
                <a:latin typeface="HY울릉도M" pitchFamily="18" charset="-127"/>
                <a:ea typeface="HY울릉도M" pitchFamily="18" charset="-127"/>
              </a:rPr>
              <a:t>Dr. Edwin J. </a:t>
            </a:r>
            <a:r>
              <a:rPr lang="en-US" altLang="ko-KR" sz="1000" dirty="0" err="1">
                <a:solidFill>
                  <a:schemeClr val="tx1"/>
                </a:solidFill>
                <a:latin typeface="HY울릉도M" pitchFamily="18" charset="-127"/>
                <a:ea typeface="HY울릉도M" pitchFamily="18" charset="-127"/>
              </a:rPr>
              <a:t>Feulner</a:t>
            </a:r>
            <a:endParaRPr lang="en-US" altLang="ko-KR" sz="1000" dirty="0">
              <a:solidFill>
                <a:schemeClr val="tx1"/>
              </a:solidFill>
              <a:latin typeface="HY울릉도M" pitchFamily="18" charset="-127"/>
              <a:ea typeface="HY울릉도M" pitchFamily="18" charset="-127"/>
            </a:endParaRPr>
          </a:p>
        </p:txBody>
      </p:sp>
      <p:sp>
        <p:nvSpPr>
          <p:cNvPr id="18" name="직사각형 17"/>
          <p:cNvSpPr/>
          <p:nvPr/>
        </p:nvSpPr>
        <p:spPr>
          <a:xfrm>
            <a:off x="1556792" y="794152"/>
            <a:ext cx="1742786" cy="261610"/>
          </a:xfrm>
          <a:prstGeom prst="rect">
            <a:avLst/>
          </a:prstGeom>
        </p:spPr>
        <p:txBody>
          <a:bodyPr wrap="none">
            <a:spAutoFit/>
          </a:bodyPr>
          <a:lstStyle/>
          <a:p>
            <a:pPr algn="ctr" fontAlgn="auto">
              <a:spcBef>
                <a:spcPts val="0"/>
              </a:spcBef>
              <a:spcAft>
                <a:spcPts val="0"/>
              </a:spcAft>
              <a:defRPr/>
            </a:pPr>
            <a:r>
              <a:rPr lang="en-US" altLang="ko-KR" sz="1100" dirty="0" smtClean="0">
                <a:latin typeface="HY울릉도M" pitchFamily="18" charset="-127"/>
                <a:ea typeface="HY울릉도M" pitchFamily="18" charset="-127"/>
              </a:rPr>
              <a:t>(</a:t>
            </a:r>
            <a:r>
              <a:rPr lang="ko-KR" altLang="en-US" sz="1100" dirty="0" smtClean="0">
                <a:latin typeface="HY울릉도M" pitchFamily="18" charset="-127"/>
                <a:ea typeface="HY울릉도M" pitchFamily="18" charset="-127"/>
              </a:rPr>
              <a:t>헤리티지재단 설립자</a:t>
            </a:r>
            <a:r>
              <a:rPr lang="en-US" altLang="ko-KR" sz="1100" dirty="0" smtClean="0">
                <a:latin typeface="HY울릉도M" pitchFamily="18" charset="-127"/>
                <a:ea typeface="HY울릉도M" pitchFamily="18" charset="-127"/>
              </a:rPr>
              <a:t>) </a:t>
            </a:r>
            <a:r>
              <a:rPr lang="ko-KR" altLang="en-US" sz="1100" dirty="0" smtClean="0">
                <a:latin typeface="HY울릉도M" pitchFamily="18" charset="-127"/>
                <a:ea typeface="HY울릉도M" pitchFamily="18" charset="-127"/>
              </a:rPr>
              <a:t> </a:t>
            </a:r>
            <a:r>
              <a:rPr lang="ko-KR" altLang="en-US" sz="1100" b="1" dirty="0" smtClean="0">
                <a:latin typeface="HY울릉도M" pitchFamily="18" charset="-127"/>
                <a:ea typeface="HY울릉도M" pitchFamily="18" charset="-127"/>
              </a:rPr>
              <a:t> </a:t>
            </a:r>
            <a:endParaRPr lang="ko-KR" altLang="en-US" sz="1100" b="1" dirty="0">
              <a:latin typeface="HY울릉도M" pitchFamily="18" charset="-127"/>
              <a:ea typeface="HY울릉도M" pitchFamily="18" charset="-127"/>
            </a:endParaRPr>
          </a:p>
        </p:txBody>
      </p:sp>
      <p:sp>
        <p:nvSpPr>
          <p:cNvPr id="19" name="직사각형 18"/>
          <p:cNvSpPr/>
          <p:nvPr/>
        </p:nvSpPr>
        <p:spPr>
          <a:xfrm>
            <a:off x="3284984" y="784469"/>
            <a:ext cx="1363510" cy="261610"/>
          </a:xfrm>
          <a:prstGeom prst="rect">
            <a:avLst/>
          </a:prstGeom>
        </p:spPr>
        <p:txBody>
          <a:bodyPr wrap="square">
            <a:spAutoFit/>
          </a:bodyPr>
          <a:lstStyle/>
          <a:p>
            <a:pPr algn="ctr" fontAlgn="auto">
              <a:spcBef>
                <a:spcPts val="0"/>
              </a:spcBef>
              <a:spcAft>
                <a:spcPts val="0"/>
              </a:spcAft>
              <a:defRPr/>
            </a:pPr>
            <a:r>
              <a:rPr lang="en-US" altLang="ko-KR" sz="1100" dirty="0" smtClean="0">
                <a:latin typeface="HY울릉도M" pitchFamily="18" charset="-127"/>
                <a:ea typeface="HY울릉도M" pitchFamily="18" charset="-127"/>
              </a:rPr>
              <a:t>(</a:t>
            </a:r>
            <a:r>
              <a:rPr lang="ko-KR" altLang="en-US" sz="1100" dirty="0" smtClean="0">
                <a:latin typeface="HY울릉도M" pitchFamily="18" charset="-127"/>
                <a:ea typeface="HY울릉도M" pitchFamily="18" charset="-127"/>
              </a:rPr>
              <a:t>국제정치학 </a:t>
            </a:r>
            <a:r>
              <a:rPr lang="ko-KR" altLang="en-US" sz="1100" dirty="0">
                <a:latin typeface="HY울릉도M" pitchFamily="18" charset="-127"/>
                <a:ea typeface="HY울릉도M" pitchFamily="18" charset="-127"/>
              </a:rPr>
              <a:t>박사</a:t>
            </a:r>
            <a:r>
              <a:rPr lang="en-US" altLang="ko-KR" sz="1100" dirty="0">
                <a:latin typeface="HY울릉도M" pitchFamily="18" charset="-127"/>
                <a:ea typeface="HY울릉도M" pitchFamily="18" charset="-127"/>
              </a:rPr>
              <a:t>) </a:t>
            </a:r>
            <a:r>
              <a:rPr lang="ko-KR" altLang="en-US" sz="1100" dirty="0">
                <a:latin typeface="HY울릉도M" pitchFamily="18" charset="-127"/>
                <a:ea typeface="HY울릉도M" pitchFamily="18" charset="-127"/>
              </a:rPr>
              <a:t> </a:t>
            </a:r>
            <a:r>
              <a:rPr lang="ko-KR" altLang="en-US" sz="1100" b="1" dirty="0">
                <a:latin typeface="HY울릉도M" pitchFamily="18" charset="-127"/>
                <a:ea typeface="HY울릉도M" pitchFamily="18" charset="-127"/>
              </a:rPr>
              <a:t> </a:t>
            </a:r>
          </a:p>
        </p:txBody>
      </p:sp>
      <p:pic>
        <p:nvPicPr>
          <p:cNvPr id="20" name="Picture 2" descr="The Heritage Foundation.svg"/>
          <p:cNvPicPr>
            <a:picLocks noChangeAspect="1" noChangeArrowheads="1"/>
          </p:cNvPicPr>
          <p:nvPr/>
        </p:nvPicPr>
        <p:blipFill rotWithShape="1">
          <a:blip r:embed="rId5">
            <a:extLst>
              <a:ext uri="{28A0092B-C50C-407E-A947-70E740481C1C}">
                <a14:useLocalDpi xmlns:a14="http://schemas.microsoft.com/office/drawing/2010/main" val="0"/>
              </a:ext>
            </a:extLst>
          </a:blip>
          <a:srcRect l="19623" r="57863" b="33971"/>
          <a:stretch/>
        </p:blipFill>
        <p:spPr bwMode="auto">
          <a:xfrm>
            <a:off x="5172481" y="251520"/>
            <a:ext cx="992823" cy="826950"/>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a:extLst>
              <a:ext uri="{FF2B5EF4-FFF2-40B4-BE49-F238E27FC236}">
                <a16:creationId xmlns="" xmlns:a16="http://schemas.microsoft.com/office/drawing/2014/main" id="{401C086C-0DCC-4873-B417-16A6B10FF3B9}"/>
              </a:ext>
            </a:extLst>
          </p:cNvPr>
          <p:cNvSpPr/>
          <p:nvPr/>
        </p:nvSpPr>
        <p:spPr>
          <a:xfrm>
            <a:off x="476672" y="4283969"/>
            <a:ext cx="5904656" cy="2088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endParaRPr lang="en-US" altLang="ko-KR" sz="1000" dirty="0">
              <a:solidFill>
                <a:schemeClr val="tx1"/>
              </a:solidFill>
              <a:latin typeface="HY울릉도M" pitchFamily="18" charset="-127"/>
              <a:ea typeface="HY울릉도M" pitchFamily="18" charset="-127"/>
            </a:endParaRPr>
          </a:p>
          <a:p>
            <a:pPr algn="dist">
              <a:defRPr/>
            </a:pPr>
            <a:endParaRPr lang="en-US" altLang="ko-KR" sz="1000" dirty="0">
              <a:solidFill>
                <a:schemeClr val="tx1"/>
              </a:solidFill>
              <a:latin typeface="HY울릉도M" pitchFamily="18" charset="-127"/>
              <a:ea typeface="HY울릉도M" pitchFamily="18" charset="-127"/>
            </a:endParaRPr>
          </a:p>
          <a:p>
            <a:pPr algn="dist">
              <a:defRPr/>
            </a:pPr>
            <a:endParaRPr lang="en-US" altLang="ko-KR" sz="1000" dirty="0">
              <a:solidFill>
                <a:schemeClr val="tx1"/>
              </a:solidFill>
              <a:latin typeface="HY울릉도M" pitchFamily="18" charset="-127"/>
              <a:ea typeface="HY울릉도M" pitchFamily="18" charset="-127"/>
            </a:endParaRPr>
          </a:p>
          <a:p>
            <a:pPr algn="dist">
              <a:defRPr/>
            </a:pPr>
            <a:endParaRPr lang="en-US" altLang="ko-KR" sz="1000" dirty="0">
              <a:solidFill>
                <a:schemeClr val="tx1"/>
              </a:solidFill>
              <a:latin typeface="HY울릉도M" pitchFamily="18" charset="-127"/>
              <a:ea typeface="HY울릉도M" pitchFamily="18" charset="-127"/>
            </a:endParaRPr>
          </a:p>
          <a:p>
            <a:pPr algn="dist">
              <a:defRPr/>
            </a:pPr>
            <a:endParaRPr lang="en-US" altLang="ko-KR" sz="1000" dirty="0">
              <a:solidFill>
                <a:schemeClr val="tx1"/>
              </a:solidFill>
              <a:latin typeface="HY울릉도M" pitchFamily="18" charset="-127"/>
              <a:ea typeface="HY울릉도M" pitchFamily="18" charset="-127"/>
            </a:endParaRPr>
          </a:p>
          <a:p>
            <a:pPr algn="dist">
              <a:defRPr/>
            </a:pPr>
            <a:r>
              <a:rPr lang="en-US" altLang="ko-KR" sz="1000" dirty="0" smtClean="0">
                <a:solidFill>
                  <a:schemeClr val="tx1"/>
                </a:solidFill>
                <a:latin typeface="HY울릉도M" pitchFamily="18" charset="-127"/>
                <a:ea typeface="HY울릉도M" pitchFamily="18" charset="-127"/>
              </a:rPr>
              <a:t>Processional------------------------------- Master of Ceremonies</a:t>
            </a:r>
            <a:endParaRPr lang="en-US" altLang="ko-KR" sz="1000" dirty="0">
              <a:solidFill>
                <a:schemeClr val="tx1"/>
              </a:solidFill>
              <a:latin typeface="HY울릉도M" pitchFamily="18" charset="-127"/>
              <a:ea typeface="HY울릉도M" pitchFamily="18" charset="-127"/>
            </a:endParaRPr>
          </a:p>
          <a:p>
            <a:pPr algn="dist">
              <a:defRPr/>
            </a:pPr>
            <a:r>
              <a:rPr lang="en-US" altLang="ko-KR" sz="1000" dirty="0" smtClean="0">
                <a:solidFill>
                  <a:schemeClr val="tx1"/>
                </a:solidFill>
                <a:latin typeface="HY울릉도M" pitchFamily="18" charset="-127"/>
                <a:ea typeface="HY울릉도M" pitchFamily="18" charset="-127"/>
              </a:rPr>
              <a:t>Salutation to the National Flags------------------------- All Attendees</a:t>
            </a:r>
          </a:p>
          <a:p>
            <a:pPr algn="dist">
              <a:defRPr/>
            </a:pPr>
            <a:r>
              <a:rPr lang="en-US" altLang="ko-KR" sz="1000" dirty="0" smtClean="0">
                <a:solidFill>
                  <a:schemeClr val="tx1"/>
                </a:solidFill>
                <a:latin typeface="HY울릉도M" pitchFamily="18" charset="-127"/>
                <a:ea typeface="HY울릉도M" pitchFamily="18" charset="-127"/>
              </a:rPr>
              <a:t>Introduction of Achievements ------ Associate Vice President for Academic Affairs  </a:t>
            </a:r>
            <a:endParaRPr lang="en-US" altLang="ko-KR" sz="1000" dirty="0">
              <a:solidFill>
                <a:schemeClr val="tx1"/>
              </a:solidFill>
              <a:latin typeface="HY울릉도M" pitchFamily="18" charset="-127"/>
              <a:ea typeface="HY울릉도M" pitchFamily="18" charset="-127"/>
            </a:endParaRPr>
          </a:p>
          <a:p>
            <a:pPr algn="dist">
              <a:defRPr/>
            </a:pPr>
            <a:r>
              <a:rPr lang="en-US" altLang="ko-KR" sz="1000" dirty="0" smtClean="0">
                <a:solidFill>
                  <a:schemeClr val="tx1"/>
                </a:solidFill>
                <a:latin typeface="HY울릉도M" pitchFamily="18" charset="-127"/>
                <a:ea typeface="HY울릉도M" pitchFamily="18" charset="-127"/>
              </a:rPr>
              <a:t>Conferring of Doctorate ------------------ President of </a:t>
            </a:r>
            <a:r>
              <a:rPr lang="en-US" altLang="ko-KR" sz="1000" dirty="0" err="1" smtClean="0">
                <a:solidFill>
                  <a:schemeClr val="tx1"/>
                </a:solidFill>
                <a:latin typeface="HY울릉도M" pitchFamily="18" charset="-127"/>
                <a:ea typeface="HY울릉도M" pitchFamily="18" charset="-127"/>
              </a:rPr>
              <a:t>Dankook</a:t>
            </a:r>
            <a:r>
              <a:rPr lang="en-US" altLang="ko-KR" sz="1000" dirty="0" smtClean="0">
                <a:solidFill>
                  <a:schemeClr val="tx1"/>
                </a:solidFill>
                <a:latin typeface="HY울릉도M" pitchFamily="18" charset="-127"/>
                <a:ea typeface="HY울릉도M" pitchFamily="18" charset="-127"/>
              </a:rPr>
              <a:t> University</a:t>
            </a:r>
          </a:p>
          <a:p>
            <a:pPr algn="dist">
              <a:defRPr/>
            </a:pPr>
            <a:r>
              <a:rPr lang="en-US" altLang="ko-KR" sz="1000" dirty="0">
                <a:solidFill>
                  <a:schemeClr val="tx1"/>
                </a:solidFill>
                <a:latin typeface="HY울릉도M" pitchFamily="18" charset="-127"/>
                <a:ea typeface="HY울릉도M" pitchFamily="18" charset="-127"/>
              </a:rPr>
              <a:t> </a:t>
            </a:r>
            <a:r>
              <a:rPr lang="en-US" altLang="ko-KR" sz="1000" dirty="0" smtClean="0">
                <a:solidFill>
                  <a:schemeClr val="tx1"/>
                </a:solidFill>
                <a:latin typeface="HY울릉도M" pitchFamily="18" charset="-127"/>
                <a:ea typeface="HY울릉도M" pitchFamily="18" charset="-127"/>
              </a:rPr>
              <a:t>                                                                                      Dean of the Graduate School</a:t>
            </a:r>
            <a:endParaRPr lang="en-US" altLang="ko-KR" sz="1000" dirty="0">
              <a:solidFill>
                <a:schemeClr val="tx1"/>
              </a:solidFill>
              <a:latin typeface="HY울릉도M" pitchFamily="18" charset="-127"/>
              <a:ea typeface="HY울릉도M" pitchFamily="18" charset="-127"/>
            </a:endParaRPr>
          </a:p>
          <a:p>
            <a:pPr algn="dist">
              <a:defRPr/>
            </a:pPr>
            <a:r>
              <a:rPr lang="en-US" altLang="ko-KR" sz="1000" dirty="0" smtClean="0">
                <a:solidFill>
                  <a:schemeClr val="tx1"/>
                </a:solidFill>
                <a:latin typeface="HY울릉도M" pitchFamily="18" charset="-127"/>
                <a:ea typeface="HY울릉도M" pitchFamily="18" charset="-127"/>
              </a:rPr>
              <a:t>Presentation of Bouquets --------- Student Representatives </a:t>
            </a:r>
            <a:r>
              <a:rPr lang="en-US" altLang="ko-KR" sz="1000" dirty="0">
                <a:solidFill>
                  <a:schemeClr val="tx1"/>
                </a:solidFill>
                <a:latin typeface="HY울릉도M" pitchFamily="18" charset="-127"/>
                <a:ea typeface="HY울릉도M" pitchFamily="18" charset="-127"/>
              </a:rPr>
              <a:t>of </a:t>
            </a:r>
            <a:r>
              <a:rPr lang="en-US" altLang="ko-KR" sz="1000" dirty="0" err="1">
                <a:solidFill>
                  <a:schemeClr val="tx1"/>
                </a:solidFill>
                <a:latin typeface="HY울릉도M" pitchFamily="18" charset="-127"/>
                <a:ea typeface="HY울릉도M" pitchFamily="18" charset="-127"/>
              </a:rPr>
              <a:t>Dankook</a:t>
            </a:r>
            <a:r>
              <a:rPr lang="en-US" altLang="ko-KR" sz="1000" dirty="0">
                <a:solidFill>
                  <a:schemeClr val="tx1"/>
                </a:solidFill>
                <a:latin typeface="HY울릉도M" pitchFamily="18" charset="-127"/>
                <a:ea typeface="HY울릉도M" pitchFamily="18" charset="-127"/>
              </a:rPr>
              <a:t> </a:t>
            </a:r>
            <a:r>
              <a:rPr lang="en-US" altLang="ko-KR" sz="1000" dirty="0" smtClean="0">
                <a:solidFill>
                  <a:schemeClr val="tx1"/>
                </a:solidFill>
                <a:latin typeface="HY울릉도M" pitchFamily="18" charset="-127"/>
                <a:ea typeface="HY울릉도M" pitchFamily="18" charset="-127"/>
              </a:rPr>
              <a:t>University</a:t>
            </a:r>
          </a:p>
          <a:p>
            <a:pPr algn="r">
              <a:defRPr/>
            </a:pPr>
            <a:r>
              <a:rPr lang="en-US" altLang="ko-KR" sz="1000" dirty="0" smtClean="0">
                <a:solidFill>
                  <a:schemeClr val="tx1"/>
                </a:solidFill>
                <a:latin typeface="HY울릉도M" pitchFamily="18" charset="-127"/>
                <a:ea typeface="HY울릉도M" pitchFamily="18" charset="-127"/>
              </a:rPr>
              <a:t>President of The Korean </a:t>
            </a:r>
            <a:r>
              <a:rPr lang="en-US" altLang="ko-KR" sz="1000" dirty="0">
                <a:solidFill>
                  <a:schemeClr val="tx1"/>
                </a:solidFill>
                <a:latin typeface="HY울릉도M" pitchFamily="18" charset="-127"/>
                <a:ea typeface="HY울릉도M" pitchFamily="18" charset="-127"/>
              </a:rPr>
              <a:t>Informational Association, Inc</a:t>
            </a:r>
            <a:r>
              <a:rPr lang="en-US" altLang="ko-KR" sz="1000" dirty="0" smtClean="0">
                <a:solidFill>
                  <a:schemeClr val="tx1"/>
                </a:solidFill>
                <a:latin typeface="HY울릉도M" pitchFamily="18" charset="-127"/>
                <a:ea typeface="HY울릉도M" pitchFamily="18" charset="-127"/>
              </a:rPr>
              <a:t>.</a:t>
            </a:r>
          </a:p>
          <a:p>
            <a:pPr algn="dist">
              <a:defRPr/>
            </a:pPr>
            <a:r>
              <a:rPr lang="en-US" altLang="ko-KR" sz="1000" dirty="0" smtClean="0">
                <a:solidFill>
                  <a:schemeClr val="tx1"/>
                </a:solidFill>
                <a:latin typeface="HY울릉도M" pitchFamily="18" charset="-127"/>
                <a:ea typeface="HY울릉도M" pitchFamily="18" charset="-127"/>
              </a:rPr>
              <a:t>Congratulatory Address ------------------------</a:t>
            </a:r>
            <a:r>
              <a:rPr lang="en-US" altLang="ko-KR" sz="1000" dirty="0">
                <a:solidFill>
                  <a:schemeClr val="tx1"/>
                </a:solidFill>
                <a:latin typeface="HY울릉도M" pitchFamily="18" charset="-127"/>
                <a:ea typeface="HY울릉도M" pitchFamily="18" charset="-127"/>
              </a:rPr>
              <a:t> </a:t>
            </a:r>
            <a:r>
              <a:rPr lang="en-US" altLang="ko-KR" sz="1000" dirty="0" smtClean="0">
                <a:solidFill>
                  <a:schemeClr val="tx1"/>
                </a:solidFill>
                <a:latin typeface="HY울릉도M" pitchFamily="18" charset="-127"/>
                <a:ea typeface="HY울릉도M" pitchFamily="18" charset="-127"/>
              </a:rPr>
              <a:t>Rev</a:t>
            </a:r>
            <a:r>
              <a:rPr lang="en-US" altLang="ko-KR" sz="1000" dirty="0">
                <a:solidFill>
                  <a:schemeClr val="tx1"/>
                </a:solidFill>
                <a:latin typeface="HY울릉도M" pitchFamily="18" charset="-127"/>
                <a:ea typeface="HY울릉도M" pitchFamily="18" charset="-127"/>
              </a:rPr>
              <a:t>. </a:t>
            </a:r>
            <a:r>
              <a:rPr lang="en-US" altLang="ko-KR" sz="1000" dirty="0" smtClean="0">
                <a:solidFill>
                  <a:schemeClr val="tx1"/>
                </a:solidFill>
                <a:latin typeface="HY울릉도M" pitchFamily="18" charset="-127"/>
                <a:ea typeface="HY울릉도M" pitchFamily="18" charset="-127"/>
              </a:rPr>
              <a:t>Lee, </a:t>
            </a:r>
            <a:r>
              <a:rPr lang="en-US" altLang="ko-KR" sz="1000" dirty="0" err="1">
                <a:solidFill>
                  <a:schemeClr val="tx1"/>
                </a:solidFill>
                <a:latin typeface="HY울릉도M" pitchFamily="18" charset="-127"/>
                <a:ea typeface="HY울릉도M" pitchFamily="18" charset="-127"/>
              </a:rPr>
              <a:t>Younghoon</a:t>
            </a:r>
            <a:r>
              <a:rPr lang="en-US" altLang="ko-KR" sz="1000" dirty="0">
                <a:solidFill>
                  <a:schemeClr val="tx1"/>
                </a:solidFill>
                <a:latin typeface="HY울릉도M" pitchFamily="18" charset="-127"/>
                <a:ea typeface="HY울릉도M" pitchFamily="18" charset="-127"/>
              </a:rPr>
              <a:t> </a:t>
            </a:r>
            <a:endParaRPr lang="en-US" altLang="ko-KR" sz="1000" dirty="0" smtClean="0">
              <a:solidFill>
                <a:schemeClr val="tx1"/>
              </a:solidFill>
              <a:latin typeface="HY울릉도M" pitchFamily="18" charset="-127"/>
              <a:ea typeface="HY울릉도M" pitchFamily="18" charset="-127"/>
            </a:endParaRPr>
          </a:p>
          <a:p>
            <a:pPr algn="r"/>
            <a:r>
              <a:rPr lang="en-US" altLang="ko-KR" sz="1000" dirty="0" smtClean="0">
                <a:solidFill>
                  <a:schemeClr val="tx1"/>
                </a:solidFill>
                <a:latin typeface="HY울릉도M" pitchFamily="18" charset="-127"/>
                <a:ea typeface="HY울릉도M" pitchFamily="18" charset="-127"/>
              </a:rPr>
              <a:t>Former </a:t>
            </a:r>
            <a:r>
              <a:rPr lang="en-US" altLang="ko-KR" sz="1000" dirty="0">
                <a:solidFill>
                  <a:schemeClr val="tx1"/>
                </a:solidFill>
                <a:latin typeface="HY울릉도M" pitchFamily="18" charset="-127"/>
                <a:ea typeface="HY울릉도M" pitchFamily="18" charset="-127"/>
              </a:rPr>
              <a:t>Minister of Education &amp; Deputy Prime Minister Hwang, Woo Yeo</a:t>
            </a:r>
          </a:p>
          <a:p>
            <a:pPr algn="r">
              <a:defRPr/>
            </a:pPr>
            <a:r>
              <a:rPr lang="en-US" altLang="ko-KR" sz="1000" dirty="0">
                <a:solidFill>
                  <a:schemeClr val="tx1"/>
                </a:solidFill>
                <a:latin typeface="HY울릉도M" pitchFamily="18" charset="-127"/>
                <a:ea typeface="HY울릉도M" pitchFamily="18" charset="-127"/>
              </a:rPr>
              <a:t>Former Minister of Agriculture and Forestry Kim, Young </a:t>
            </a:r>
            <a:r>
              <a:rPr lang="en-US" altLang="ko-KR" sz="1000" dirty="0" smtClean="0">
                <a:solidFill>
                  <a:schemeClr val="tx1"/>
                </a:solidFill>
                <a:latin typeface="HY울릉도M" pitchFamily="18" charset="-127"/>
                <a:ea typeface="HY울릉도M" pitchFamily="18" charset="-127"/>
              </a:rPr>
              <a:t>Jin</a:t>
            </a:r>
          </a:p>
          <a:p>
            <a:pPr algn="r">
              <a:defRPr/>
            </a:pPr>
            <a:r>
              <a:rPr lang="en-US" altLang="ko-KR" sz="1000" dirty="0" smtClean="0">
                <a:solidFill>
                  <a:schemeClr val="tx1"/>
                </a:solidFill>
                <a:latin typeface="HY울릉도M" pitchFamily="18" charset="-127"/>
                <a:ea typeface="HY울릉도M" pitchFamily="18" charset="-127"/>
              </a:rPr>
              <a:t>Acceptance Address --------------------------- Dr. </a:t>
            </a:r>
            <a:r>
              <a:rPr lang="en-US" altLang="ko-KR" sz="1000" dirty="0">
                <a:solidFill>
                  <a:schemeClr val="tx1"/>
                </a:solidFill>
                <a:latin typeface="HY울릉도M" pitchFamily="18" charset="-127"/>
                <a:ea typeface="HY울릉도M" pitchFamily="18" charset="-127"/>
              </a:rPr>
              <a:t>Edwin J. </a:t>
            </a:r>
            <a:r>
              <a:rPr lang="en-US" altLang="ko-KR" sz="1000" dirty="0" err="1">
                <a:solidFill>
                  <a:schemeClr val="tx1"/>
                </a:solidFill>
                <a:latin typeface="HY울릉도M" pitchFamily="18" charset="-127"/>
                <a:ea typeface="HY울릉도M" pitchFamily="18" charset="-127"/>
              </a:rPr>
              <a:t>Feulner</a:t>
            </a:r>
            <a:endParaRPr lang="en-US" altLang="ko-KR" sz="1000" dirty="0">
              <a:solidFill>
                <a:schemeClr val="tx1"/>
              </a:solidFill>
              <a:latin typeface="HY울릉도M" pitchFamily="18" charset="-127"/>
              <a:ea typeface="HY울릉도M" pitchFamily="18" charset="-127"/>
            </a:endParaRPr>
          </a:p>
          <a:p>
            <a:pPr algn="r"/>
            <a:r>
              <a:rPr lang="en-US" altLang="ko-KR" sz="1000" dirty="0">
                <a:solidFill>
                  <a:schemeClr val="tx1"/>
                </a:solidFill>
                <a:latin typeface="HY울릉도M" pitchFamily="18" charset="-127"/>
                <a:ea typeface="HY울릉도M" pitchFamily="18" charset="-127"/>
              </a:rPr>
              <a:t>Founder of The Heritage Foundation  </a:t>
            </a:r>
            <a:endParaRPr lang="ko-KR" altLang="en-US" sz="1000" dirty="0">
              <a:solidFill>
                <a:schemeClr val="tx1"/>
              </a:solidFill>
              <a:latin typeface="HY울릉도M" pitchFamily="18" charset="-127"/>
              <a:ea typeface="HY울릉도M" pitchFamily="18" charset="-127"/>
            </a:endParaRPr>
          </a:p>
          <a:p>
            <a:pPr algn="dist">
              <a:defRPr/>
            </a:pPr>
            <a:r>
              <a:rPr lang="en-US" altLang="ko-KR" sz="1000" dirty="0" smtClean="0">
                <a:solidFill>
                  <a:schemeClr val="tx1"/>
                </a:solidFill>
                <a:latin typeface="HY울릉도M" pitchFamily="18" charset="-127"/>
                <a:ea typeface="HY울릉도M" pitchFamily="18" charset="-127"/>
              </a:rPr>
              <a:t>Recessional ------------------------------- Master </a:t>
            </a:r>
            <a:r>
              <a:rPr lang="en-US" altLang="ko-KR" sz="1000" dirty="0">
                <a:solidFill>
                  <a:schemeClr val="tx1"/>
                </a:solidFill>
                <a:latin typeface="HY울릉도M" pitchFamily="18" charset="-127"/>
                <a:ea typeface="HY울릉도M" pitchFamily="18" charset="-127"/>
              </a:rPr>
              <a:t>of Ceremonies</a:t>
            </a:r>
          </a:p>
          <a:p>
            <a:pPr algn="dist">
              <a:defRPr/>
            </a:pPr>
            <a:r>
              <a:rPr lang="en-US" altLang="ko-KR" sz="1000" dirty="0" smtClean="0">
                <a:solidFill>
                  <a:schemeClr val="tx1"/>
                </a:solidFill>
                <a:latin typeface="HY울릉도M" pitchFamily="18" charset="-127"/>
                <a:ea typeface="HY울릉도M" pitchFamily="18" charset="-127"/>
              </a:rPr>
              <a:t> </a:t>
            </a:r>
            <a:endParaRPr lang="en-US" altLang="ko-KR" sz="1000" dirty="0">
              <a:solidFill>
                <a:schemeClr val="tx1"/>
              </a:solidFill>
              <a:latin typeface="HY울릉도M" pitchFamily="18" charset="-127"/>
              <a:ea typeface="HY울릉도M" pitchFamily="18" charset="-127"/>
            </a:endParaRPr>
          </a:p>
          <a:p>
            <a:pPr algn="dist">
              <a:defRPr/>
            </a:pPr>
            <a:endParaRPr lang="en-US" altLang="ko-KR" sz="1000" dirty="0">
              <a:solidFill>
                <a:schemeClr val="tx1"/>
              </a:solidFill>
              <a:latin typeface="HY울릉도M" pitchFamily="18" charset="-127"/>
              <a:ea typeface="HY울릉도M" pitchFamily="18" charset="-127"/>
            </a:endParaRPr>
          </a:p>
          <a:p>
            <a:pPr algn="dist">
              <a:defRPr/>
            </a:pPr>
            <a:endParaRPr lang="en-US" altLang="ko-KR" sz="1000" dirty="0" smtClean="0">
              <a:solidFill>
                <a:schemeClr val="tx1"/>
              </a:solidFill>
              <a:latin typeface="HY울릉도M" pitchFamily="18" charset="-127"/>
              <a:ea typeface="HY울릉도M" pitchFamily="18" charset="-127"/>
            </a:endParaRPr>
          </a:p>
          <a:p>
            <a:pPr algn="dist">
              <a:defRPr/>
            </a:pPr>
            <a:endParaRPr lang="en-US" altLang="ko-KR" sz="1000" dirty="0">
              <a:solidFill>
                <a:schemeClr val="tx1"/>
              </a:solidFill>
              <a:latin typeface="HY울릉도M" pitchFamily="18" charset="-127"/>
              <a:ea typeface="HY울릉도M" pitchFamily="18" charset="-127"/>
            </a:endParaRPr>
          </a:p>
          <a:p>
            <a:pPr algn="dist">
              <a:defRPr/>
            </a:pPr>
            <a:endParaRPr lang="en-US" altLang="ko-KR" sz="1000" dirty="0">
              <a:solidFill>
                <a:schemeClr val="tx1"/>
              </a:solidFill>
              <a:latin typeface="HY울릉도M" pitchFamily="18" charset="-127"/>
              <a:ea typeface="HY울릉도M" pitchFamily="18" charset="-127"/>
            </a:endParaRPr>
          </a:p>
          <a:p>
            <a:pPr algn="dist">
              <a:defRPr/>
            </a:pPr>
            <a:endParaRPr lang="en-US" altLang="ko-KR" sz="1000" dirty="0">
              <a:solidFill>
                <a:schemeClr val="tx1"/>
              </a:solidFill>
              <a:latin typeface="HY울릉도M" pitchFamily="18" charset="-127"/>
              <a:ea typeface="HY울릉도M" pitchFamily="18" charset="-127"/>
            </a:endParaRPr>
          </a:p>
        </p:txBody>
      </p:sp>
      <p:sp>
        <p:nvSpPr>
          <p:cNvPr id="23" name="직사각형 22"/>
          <p:cNvSpPr/>
          <p:nvPr/>
        </p:nvSpPr>
        <p:spPr>
          <a:xfrm>
            <a:off x="0" y="1055762"/>
            <a:ext cx="6669360" cy="4584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ko-KR" sz="1200" dirty="0" smtClean="0">
              <a:solidFill>
                <a:schemeClr val="tx1"/>
              </a:solidFill>
              <a:latin typeface="HY울릉도M" pitchFamily="18" charset="-127"/>
              <a:ea typeface="HY울릉도M" pitchFamily="18" charset="-127"/>
            </a:endParaRPr>
          </a:p>
          <a:p>
            <a:pPr algn="ctr"/>
            <a:r>
              <a:rPr lang="en-US" altLang="ko-KR" sz="1200" dirty="0" smtClean="0">
                <a:solidFill>
                  <a:schemeClr val="tx1"/>
                </a:solidFill>
                <a:latin typeface="HY울릉도M" pitchFamily="18" charset="-127"/>
                <a:ea typeface="HY울릉도M" pitchFamily="18" charset="-127"/>
              </a:rPr>
              <a:t>The Conferment Ceremony of Honorary Doctorate </a:t>
            </a:r>
          </a:p>
          <a:p>
            <a:pPr algn="ctr"/>
            <a:r>
              <a:rPr lang="en-US" altLang="ko-KR" sz="1200" dirty="0" smtClean="0">
                <a:solidFill>
                  <a:schemeClr val="tx1"/>
                </a:solidFill>
                <a:latin typeface="HY울릉도M" pitchFamily="18" charset="-127"/>
                <a:ea typeface="HY울릉도M" pitchFamily="18" charset="-127"/>
              </a:rPr>
              <a:t>in </a:t>
            </a:r>
            <a:r>
              <a:rPr lang="en-US" altLang="ko-KR" sz="1200" dirty="0">
                <a:solidFill>
                  <a:schemeClr val="tx1"/>
                </a:solidFill>
                <a:latin typeface="HY울릉도M" pitchFamily="18" charset="-127"/>
                <a:ea typeface="HY울릉도M" pitchFamily="18" charset="-127"/>
              </a:rPr>
              <a:t>International </a:t>
            </a:r>
            <a:r>
              <a:rPr lang="en-US" altLang="ko-KR" sz="1200" dirty="0" smtClean="0">
                <a:solidFill>
                  <a:schemeClr val="tx1"/>
                </a:solidFill>
                <a:latin typeface="HY울릉도M" pitchFamily="18" charset="-127"/>
                <a:ea typeface="HY울릉도M" pitchFamily="18" charset="-127"/>
              </a:rPr>
              <a:t>Political Science on Dr. </a:t>
            </a:r>
            <a:r>
              <a:rPr lang="en-US" altLang="ko-KR" sz="1200" dirty="0">
                <a:solidFill>
                  <a:schemeClr val="tx1"/>
                </a:solidFill>
                <a:latin typeface="HY울릉도M" pitchFamily="18" charset="-127"/>
                <a:ea typeface="HY울릉도M" pitchFamily="18" charset="-127"/>
              </a:rPr>
              <a:t>Edwin J. </a:t>
            </a:r>
            <a:r>
              <a:rPr lang="en-US" altLang="ko-KR" sz="1200" dirty="0" err="1">
                <a:solidFill>
                  <a:schemeClr val="tx1"/>
                </a:solidFill>
                <a:latin typeface="HY울릉도M" pitchFamily="18" charset="-127"/>
                <a:ea typeface="HY울릉도M" pitchFamily="18" charset="-127"/>
              </a:rPr>
              <a:t>Feulner</a:t>
            </a:r>
            <a:r>
              <a:rPr lang="en-US" altLang="ko-KR" sz="1200" dirty="0" smtClean="0">
                <a:solidFill>
                  <a:schemeClr val="tx1"/>
                </a:solidFill>
                <a:latin typeface="HY울릉도M" pitchFamily="18" charset="-127"/>
                <a:ea typeface="HY울릉도M" pitchFamily="18" charset="-127"/>
              </a:rPr>
              <a:t>, </a:t>
            </a:r>
          </a:p>
          <a:p>
            <a:pPr algn="ctr"/>
            <a:r>
              <a:rPr lang="en-US" altLang="ko-KR" sz="1200" dirty="0" smtClean="0">
                <a:solidFill>
                  <a:schemeClr val="tx1"/>
                </a:solidFill>
                <a:latin typeface="HY울릉도M" pitchFamily="18" charset="-127"/>
                <a:ea typeface="HY울릉도M" pitchFamily="18" charset="-127"/>
              </a:rPr>
              <a:t>Founder of The </a:t>
            </a:r>
            <a:r>
              <a:rPr lang="en-US" altLang="ko-KR" sz="1200" dirty="0">
                <a:solidFill>
                  <a:schemeClr val="tx1"/>
                </a:solidFill>
                <a:latin typeface="HY울릉도M" pitchFamily="18" charset="-127"/>
                <a:ea typeface="HY울릉도M" pitchFamily="18" charset="-127"/>
              </a:rPr>
              <a:t>Heritage Foundation </a:t>
            </a:r>
            <a:r>
              <a:rPr lang="en-US" altLang="ko-KR" sz="1200" dirty="0" smtClean="0">
                <a:solidFill>
                  <a:schemeClr val="tx1"/>
                </a:solidFill>
                <a:latin typeface="HY울릉도M" pitchFamily="18" charset="-127"/>
                <a:ea typeface="HY울릉도M" pitchFamily="18" charset="-127"/>
              </a:rPr>
              <a:t> </a:t>
            </a:r>
            <a:endParaRPr lang="ko-KR" altLang="en-US" sz="1200" dirty="0">
              <a:solidFill>
                <a:schemeClr val="tx1"/>
              </a:solidFill>
              <a:latin typeface="HY울릉도M" pitchFamily="18" charset="-127"/>
              <a:ea typeface="HY울릉도M" pitchFamily="18" charset="-127"/>
            </a:endParaRPr>
          </a:p>
        </p:txBody>
      </p:sp>
      <p:sp>
        <p:nvSpPr>
          <p:cNvPr id="26" name="직사각형 25"/>
          <p:cNvSpPr/>
          <p:nvPr/>
        </p:nvSpPr>
        <p:spPr>
          <a:xfrm>
            <a:off x="2636912" y="6276960"/>
            <a:ext cx="3753700" cy="2831544"/>
          </a:xfrm>
          <a:prstGeom prst="rect">
            <a:avLst/>
          </a:prstGeom>
        </p:spPr>
        <p:txBody>
          <a:bodyPr wrap="square">
            <a:spAutoFit/>
          </a:bodyPr>
          <a:lstStyle/>
          <a:p>
            <a:endParaRPr lang="en-US" altLang="ko-KR" sz="800" dirty="0">
              <a:latin typeface="HY울릉도M" pitchFamily="18" charset="-127"/>
              <a:ea typeface="HY울릉도M" pitchFamily="18" charset="-127"/>
            </a:endParaRPr>
          </a:p>
          <a:p>
            <a:pPr algn="just"/>
            <a:r>
              <a:rPr lang="ko-KR" altLang="en-US" sz="1000" dirty="0" smtClean="0">
                <a:latin typeface="HY울릉도M" pitchFamily="18" charset="-127"/>
                <a:ea typeface="HY울릉도M" pitchFamily="18" charset="-127"/>
              </a:rPr>
              <a:t>헤리티지재단 설립자 </a:t>
            </a:r>
            <a:r>
              <a:rPr lang="ko-KR" altLang="en-US" sz="1000" dirty="0" err="1" smtClean="0">
                <a:latin typeface="HY울릉도M" pitchFamily="18" charset="-127"/>
                <a:ea typeface="HY울릉도M" pitchFamily="18" charset="-127"/>
              </a:rPr>
              <a:t>에드윈</a:t>
            </a:r>
            <a:r>
              <a:rPr lang="en-US" altLang="ko-KR" sz="1000" dirty="0" smtClean="0">
                <a:latin typeface="HY울릉도M" pitchFamily="18" charset="-127"/>
                <a:ea typeface="HY울릉도M" pitchFamily="18" charset="-127"/>
              </a:rPr>
              <a:t> </a:t>
            </a:r>
            <a:r>
              <a:rPr lang="ko-KR" altLang="en-US" sz="1000" dirty="0" err="1" smtClean="0">
                <a:latin typeface="HY울릉도M" pitchFamily="18" charset="-127"/>
                <a:ea typeface="HY울릉도M" pitchFamily="18" charset="-127"/>
              </a:rPr>
              <a:t>퓰러</a:t>
            </a:r>
            <a:r>
              <a:rPr lang="ko-KR" altLang="en-US" sz="1000" dirty="0" smtClean="0">
                <a:latin typeface="HY울릉도M" pitchFamily="18" charset="-127"/>
                <a:ea typeface="HY울릉도M" pitchFamily="18" charset="-127"/>
              </a:rPr>
              <a:t> 박사는</a:t>
            </a:r>
            <a:r>
              <a:rPr lang="en-US" altLang="ko-KR" sz="1000" b="1" dirty="0" smtClean="0">
                <a:latin typeface="HY울릉도M" pitchFamily="18" charset="-127"/>
                <a:ea typeface="HY울릉도M" pitchFamily="18" charset="-127"/>
              </a:rPr>
              <a:t> </a:t>
            </a:r>
            <a:r>
              <a:rPr lang="en-US" altLang="ko-KR" sz="1000" dirty="0">
                <a:latin typeface="HY울릉도M" pitchFamily="18" charset="-127"/>
                <a:ea typeface="HY울릉도M" pitchFamily="18" charset="-127"/>
              </a:rPr>
              <a:t>1941</a:t>
            </a:r>
            <a:r>
              <a:rPr lang="ko-KR" altLang="en-US" sz="1000" dirty="0">
                <a:latin typeface="HY울릉도M" pitchFamily="18" charset="-127"/>
                <a:ea typeface="HY울릉도M" pitchFamily="18" charset="-127"/>
              </a:rPr>
              <a:t>년 미국 </a:t>
            </a:r>
            <a:r>
              <a:rPr lang="ko-KR" altLang="en-US" sz="1000" dirty="0" err="1" smtClean="0">
                <a:latin typeface="HY울릉도M" pitchFamily="18" charset="-127"/>
                <a:ea typeface="HY울릉도M" pitchFamily="18" charset="-127"/>
              </a:rPr>
              <a:t>일리노이주</a:t>
            </a:r>
            <a:r>
              <a:rPr lang="ko-KR" altLang="en-US" sz="1000" dirty="0">
                <a:latin typeface="HY울릉도M" pitchFamily="18" charset="-127"/>
                <a:ea typeface="HY울릉도M" pitchFamily="18" charset="-127"/>
              </a:rPr>
              <a:t> 시카고에서 태어났다</a:t>
            </a:r>
            <a:r>
              <a:rPr lang="en-US" altLang="ko-KR" sz="1000" dirty="0">
                <a:latin typeface="HY울릉도M" pitchFamily="18" charset="-127"/>
                <a:ea typeface="HY울릉도M" pitchFamily="18" charset="-127"/>
              </a:rPr>
              <a:t>. </a:t>
            </a:r>
            <a:r>
              <a:rPr lang="en-US" altLang="ko-KR" sz="1000" dirty="0" smtClean="0">
                <a:latin typeface="HY울릉도M" pitchFamily="18" charset="-127"/>
                <a:ea typeface="HY울릉도M" pitchFamily="18" charset="-127"/>
              </a:rPr>
              <a:t> </a:t>
            </a:r>
            <a:r>
              <a:rPr lang="ko-KR" altLang="en-US" sz="1000" dirty="0" smtClean="0">
                <a:latin typeface="HY울릉도M" pitchFamily="18" charset="-127"/>
                <a:ea typeface="HY울릉도M" pitchFamily="18" charset="-127"/>
              </a:rPr>
              <a:t>유년시절</a:t>
            </a:r>
            <a:r>
              <a:rPr lang="ko-KR" altLang="en-US" sz="1000" dirty="0">
                <a:latin typeface="HY울릉도M" pitchFamily="18" charset="-127"/>
                <a:ea typeface="HY울릉도M" pitchFamily="18" charset="-127"/>
              </a:rPr>
              <a:t> 한국전쟁에서 전사한 미군 </a:t>
            </a:r>
            <a:r>
              <a:rPr lang="ko-KR" altLang="en-US" sz="1000" dirty="0" smtClean="0">
                <a:latin typeface="HY울릉도M" pitchFamily="18" charset="-127"/>
                <a:ea typeface="HY울릉도M" pitchFamily="18" charset="-127"/>
              </a:rPr>
              <a:t>장병들의 </a:t>
            </a:r>
            <a:r>
              <a:rPr lang="ko-KR" altLang="en-US" sz="1000" dirty="0">
                <a:latin typeface="HY울릉도M" pitchFamily="18" charset="-127"/>
                <a:ea typeface="HY울릉도M" pitchFamily="18" charset="-127"/>
              </a:rPr>
              <a:t>소식을 접하면서 한국에 관심을 가지기 시작하였고 </a:t>
            </a:r>
            <a:r>
              <a:rPr lang="en-US" altLang="ko-KR" sz="1000" dirty="0">
                <a:latin typeface="HY울릉도M" pitchFamily="18" charset="-127"/>
                <a:ea typeface="HY울릉도M" pitchFamily="18" charset="-127"/>
              </a:rPr>
              <a:t>1971</a:t>
            </a:r>
            <a:r>
              <a:rPr lang="ko-KR" altLang="en-US" sz="1000" dirty="0">
                <a:latin typeface="HY울릉도M" pitchFamily="18" charset="-127"/>
                <a:ea typeface="HY울릉도M" pitchFamily="18" charset="-127"/>
              </a:rPr>
              <a:t>년 한국을 처음으로 방문하였다</a:t>
            </a:r>
            <a:r>
              <a:rPr lang="en-US" altLang="ko-KR" sz="1000" dirty="0">
                <a:latin typeface="HY울릉도M" pitchFamily="18" charset="-127"/>
                <a:ea typeface="HY울릉도M" pitchFamily="18" charset="-127"/>
              </a:rPr>
              <a:t>. 1973</a:t>
            </a:r>
            <a:r>
              <a:rPr lang="ko-KR" altLang="en-US" sz="1000" dirty="0">
                <a:latin typeface="HY울릉도M" pitchFamily="18" charset="-127"/>
                <a:ea typeface="HY울릉도M" pitchFamily="18" charset="-127"/>
              </a:rPr>
              <a:t>년 미국의회 </a:t>
            </a:r>
            <a:r>
              <a:rPr lang="ko-KR" altLang="en-US" sz="1000" dirty="0" smtClean="0">
                <a:latin typeface="HY울릉도M" pitchFamily="18" charset="-127"/>
                <a:ea typeface="HY울릉도M" pitchFamily="18" charset="-127"/>
              </a:rPr>
              <a:t>보좌관시절에 </a:t>
            </a:r>
            <a:r>
              <a:rPr lang="ko-KR" altLang="en-US" sz="1000" dirty="0">
                <a:latin typeface="HY울릉도M" pitchFamily="18" charset="-127"/>
                <a:ea typeface="HY울릉도M" pitchFamily="18" charset="-127"/>
              </a:rPr>
              <a:t>동료인 폴 </a:t>
            </a:r>
            <a:r>
              <a:rPr lang="ko-KR" altLang="en-US" sz="1000" dirty="0" err="1">
                <a:latin typeface="HY울릉도M" pitchFamily="18" charset="-127"/>
                <a:ea typeface="HY울릉도M" pitchFamily="18" charset="-127"/>
              </a:rPr>
              <a:t>웨이리치와</a:t>
            </a:r>
            <a:r>
              <a:rPr lang="ko-KR" altLang="en-US" sz="1000" dirty="0">
                <a:latin typeface="HY울릉도M" pitchFamily="18" charset="-127"/>
                <a:ea typeface="HY울릉도M" pitchFamily="18" charset="-127"/>
              </a:rPr>
              <a:t> 함께 미국의 대표적 보수 두뇌집단인 헤리티지재단을 설립하여 </a:t>
            </a:r>
            <a:r>
              <a:rPr lang="en-US" altLang="ko-KR" sz="1000" dirty="0">
                <a:latin typeface="HY울릉도M" pitchFamily="18" charset="-127"/>
                <a:ea typeface="HY울릉도M" pitchFamily="18" charset="-127"/>
              </a:rPr>
              <a:t>1977</a:t>
            </a:r>
            <a:r>
              <a:rPr lang="ko-KR" altLang="en-US" sz="1000" dirty="0">
                <a:latin typeface="HY울릉도M" pitchFamily="18" charset="-127"/>
                <a:ea typeface="HY울릉도M" pitchFamily="18" charset="-127"/>
              </a:rPr>
              <a:t>년부터 </a:t>
            </a:r>
            <a:r>
              <a:rPr lang="en-US" altLang="ko-KR" sz="1000" dirty="0">
                <a:latin typeface="HY울릉도M" pitchFamily="18" charset="-127"/>
                <a:ea typeface="HY울릉도M" pitchFamily="18" charset="-127"/>
              </a:rPr>
              <a:t>2013</a:t>
            </a:r>
            <a:r>
              <a:rPr lang="ko-KR" altLang="en-US" sz="1000" dirty="0">
                <a:latin typeface="HY울릉도M" pitchFamily="18" charset="-127"/>
                <a:ea typeface="HY울릉도M" pitchFamily="18" charset="-127"/>
              </a:rPr>
              <a:t>년까지 이사장을 맡으며 이 조직을 미국 최고 수준의 아이디어 뱅크로 끌어 올렸다</a:t>
            </a:r>
            <a:r>
              <a:rPr lang="en-US" altLang="ko-KR" sz="1000" dirty="0">
                <a:latin typeface="HY울릉도M" pitchFamily="18" charset="-127"/>
                <a:ea typeface="HY울릉도M" pitchFamily="18" charset="-127"/>
              </a:rPr>
              <a:t>. </a:t>
            </a:r>
            <a:r>
              <a:rPr lang="ko-KR" altLang="en-US" sz="1000" dirty="0">
                <a:latin typeface="HY울릉도M" pitchFamily="18" charset="-127"/>
                <a:ea typeface="HY울릉도M" pitchFamily="18" charset="-127"/>
              </a:rPr>
              <a:t>헤리티지재단은 김정일일 사망 후 채 </a:t>
            </a:r>
            <a:r>
              <a:rPr lang="en-US" altLang="ko-KR" sz="1000" dirty="0">
                <a:latin typeface="HY울릉도M" pitchFamily="18" charset="-127"/>
                <a:ea typeface="HY울릉도M" pitchFamily="18" charset="-127"/>
              </a:rPr>
              <a:t>4</a:t>
            </a:r>
            <a:r>
              <a:rPr lang="ko-KR" altLang="en-US" sz="1000" dirty="0">
                <a:latin typeface="HY울릉도M" pitchFamily="18" charset="-127"/>
                <a:ea typeface="HY울릉도M" pitchFamily="18" charset="-127"/>
              </a:rPr>
              <a:t>시간도 지나지 않아 긴급 브리핑을 실시하는 등 북한과 관련해 가장 정통한 </a:t>
            </a:r>
            <a:r>
              <a:rPr lang="ko-KR" altLang="en-US" sz="1000" dirty="0" err="1">
                <a:latin typeface="HY울릉도M" pitchFamily="18" charset="-127"/>
                <a:ea typeface="HY울릉도M" pitchFamily="18" charset="-127"/>
              </a:rPr>
              <a:t>싱크탱크라는</a:t>
            </a:r>
            <a:r>
              <a:rPr lang="ko-KR" altLang="en-US" sz="1000" dirty="0">
                <a:latin typeface="HY울릉도M" pitchFamily="18" charset="-127"/>
                <a:ea typeface="HY울릉도M" pitchFamily="18" charset="-127"/>
              </a:rPr>
              <a:t> 평가를 받고 있다</a:t>
            </a:r>
            <a:r>
              <a:rPr lang="en-US" altLang="ko-KR" sz="1000" dirty="0">
                <a:latin typeface="HY울릉도M" pitchFamily="18" charset="-127"/>
                <a:ea typeface="HY울릉도M" pitchFamily="18" charset="-127"/>
              </a:rPr>
              <a:t>. </a:t>
            </a:r>
            <a:r>
              <a:rPr lang="ko-KR" altLang="en-US" sz="1000" dirty="0">
                <a:latin typeface="HY울릉도M" pitchFamily="18" charset="-127"/>
                <a:ea typeface="HY울릉도M" pitchFamily="18" charset="-127"/>
              </a:rPr>
              <a:t>현재 헤리티지재단 </a:t>
            </a:r>
            <a:r>
              <a:rPr lang="ko-KR" altLang="en-US" sz="1000" dirty="0" err="1">
                <a:latin typeface="HY울릉도M" pitchFamily="18" charset="-127"/>
                <a:ea typeface="HY울릉도M" pitchFamily="18" charset="-127"/>
              </a:rPr>
              <a:t>이사장직에서</a:t>
            </a:r>
            <a:r>
              <a:rPr lang="ko-KR" altLang="en-US" sz="1000" dirty="0">
                <a:latin typeface="HY울릉도M" pitchFamily="18" charset="-127"/>
                <a:ea typeface="HY울릉도M" pitchFamily="18" charset="-127"/>
              </a:rPr>
              <a:t> 물러나 </a:t>
            </a:r>
            <a:r>
              <a:rPr lang="en-US" altLang="ko-KR" sz="1000" dirty="0">
                <a:latin typeface="HY울릉도M" pitchFamily="18" charset="-127"/>
                <a:ea typeface="HY울릉도M" pitchFamily="18" charset="-127"/>
              </a:rPr>
              <a:t>1982</a:t>
            </a:r>
            <a:r>
              <a:rPr lang="ko-KR" altLang="en-US" sz="1000" dirty="0">
                <a:latin typeface="HY울릉도M" pitchFamily="18" charset="-127"/>
                <a:ea typeface="HY울릉도M" pitchFamily="18" charset="-127"/>
              </a:rPr>
              <a:t>년 </a:t>
            </a:r>
            <a:r>
              <a:rPr lang="ko-KR" altLang="en-US" sz="1000" dirty="0" smtClean="0">
                <a:latin typeface="HY울릉도M" pitchFamily="18" charset="-127"/>
                <a:ea typeface="HY울릉도M" pitchFamily="18" charset="-127"/>
              </a:rPr>
              <a:t>설립된 </a:t>
            </a:r>
            <a:r>
              <a:rPr lang="ko-KR" altLang="en-US" sz="1000" dirty="0">
                <a:latin typeface="HY울릉도M" pitchFamily="18" charset="-127"/>
                <a:ea typeface="HY울릉도M" pitchFamily="18" charset="-127"/>
              </a:rPr>
              <a:t>재단 산하 아시아연구센터 회장으로 활동하며</a:t>
            </a:r>
            <a:r>
              <a:rPr lang="en-US" altLang="ko-KR" sz="1000" dirty="0">
                <a:latin typeface="HY울릉도M" pitchFamily="18" charset="-127"/>
                <a:ea typeface="HY울릉도M" pitchFamily="18" charset="-127"/>
              </a:rPr>
              <a:t>, </a:t>
            </a:r>
            <a:r>
              <a:rPr lang="ko-KR" altLang="en-US" sz="1000" dirty="0">
                <a:latin typeface="HY울릉도M" pitchFamily="18" charset="-127"/>
                <a:ea typeface="HY울릉도M" pitchFamily="18" charset="-127"/>
              </a:rPr>
              <a:t>언제나 한반도 문제에 </a:t>
            </a:r>
            <a:r>
              <a:rPr lang="ko-KR" altLang="en-US" sz="1000" dirty="0" smtClean="0">
                <a:latin typeface="HY울릉도M" pitchFamily="18" charset="-127"/>
                <a:ea typeface="HY울릉도M" pitchFamily="18" charset="-127"/>
              </a:rPr>
              <a:t>매우 </a:t>
            </a:r>
            <a:r>
              <a:rPr lang="ko-KR" altLang="en-US" sz="1000" dirty="0">
                <a:latin typeface="HY울릉도M" pitchFamily="18" charset="-127"/>
                <a:ea typeface="HY울릉도M" pitchFamily="18" charset="-127"/>
              </a:rPr>
              <a:t>우호적인 입장에서 한반도 </a:t>
            </a:r>
            <a:r>
              <a:rPr lang="ko-KR" altLang="en-US" sz="1000" dirty="0" smtClean="0">
                <a:latin typeface="HY울릉도M" pitchFamily="18" charset="-127"/>
                <a:ea typeface="HY울릉도M" pitchFamily="18" charset="-127"/>
              </a:rPr>
              <a:t>평화통일 기반조성에 </a:t>
            </a:r>
            <a:r>
              <a:rPr lang="ko-KR" altLang="en-US" sz="1000" dirty="0">
                <a:latin typeface="HY울릉도M" pitchFamily="18" charset="-127"/>
                <a:ea typeface="HY울릉도M" pitchFamily="18" charset="-127"/>
              </a:rPr>
              <a:t>크게 기여해 왔다</a:t>
            </a:r>
            <a:r>
              <a:rPr lang="en-US" altLang="ko-KR" sz="1000" dirty="0" smtClean="0">
                <a:latin typeface="HY울릉도M" pitchFamily="18" charset="-127"/>
                <a:ea typeface="HY울릉도M" pitchFamily="18" charset="-127"/>
              </a:rPr>
              <a:t>.</a:t>
            </a:r>
          </a:p>
          <a:p>
            <a:endParaRPr lang="en-US" altLang="ko-KR" sz="800" dirty="0">
              <a:latin typeface="HY울릉도M" pitchFamily="18" charset="-127"/>
              <a:ea typeface="HY울릉도M" pitchFamily="18" charset="-127"/>
            </a:endParaRPr>
          </a:p>
          <a:p>
            <a:pPr algn="just"/>
            <a:r>
              <a:rPr lang="ko-KR" altLang="en-US" sz="1000" dirty="0" smtClean="0">
                <a:latin typeface="HY울릉도M" pitchFamily="18" charset="-127"/>
                <a:ea typeface="HY울릉도M" pitchFamily="18" charset="-127"/>
              </a:rPr>
              <a:t>이에 지난 </a:t>
            </a:r>
            <a:r>
              <a:rPr lang="en-US" altLang="ko-KR" sz="1000" dirty="0" smtClean="0">
                <a:latin typeface="HY울릉도M" pitchFamily="18" charset="-127"/>
                <a:ea typeface="HY울릉도M" pitchFamily="18" charset="-127"/>
              </a:rPr>
              <a:t>2021</a:t>
            </a:r>
            <a:r>
              <a:rPr lang="ko-KR" altLang="en-US" sz="1000" dirty="0" smtClean="0">
                <a:latin typeface="HY울릉도M" pitchFamily="18" charset="-127"/>
                <a:ea typeface="HY울릉도M" pitchFamily="18" charset="-127"/>
              </a:rPr>
              <a:t>년 제</a:t>
            </a:r>
            <a:r>
              <a:rPr lang="en-US" altLang="ko-KR" sz="1000" dirty="0" smtClean="0">
                <a:latin typeface="HY울릉도M" pitchFamily="18" charset="-127"/>
                <a:ea typeface="HY울릉도M" pitchFamily="18" charset="-127"/>
              </a:rPr>
              <a:t>9</a:t>
            </a:r>
            <a:r>
              <a:rPr lang="ko-KR" altLang="en-US" sz="1000" dirty="0" smtClean="0">
                <a:latin typeface="HY울릉도M" pitchFamily="18" charset="-127"/>
                <a:ea typeface="HY울릉도M" pitchFamily="18" charset="-127"/>
              </a:rPr>
              <a:t>회 한반도통일공헌대상을 수상하였고</a:t>
            </a:r>
            <a:r>
              <a:rPr lang="en-US" altLang="ko-KR" sz="1000" dirty="0" smtClean="0">
                <a:latin typeface="HY울릉도M" pitchFamily="18" charset="-127"/>
                <a:ea typeface="HY울릉도M" pitchFamily="18" charset="-127"/>
              </a:rPr>
              <a:t>, </a:t>
            </a:r>
            <a:r>
              <a:rPr lang="ko-KR" altLang="en-US" sz="1000" dirty="0" smtClean="0">
                <a:latin typeface="HY울릉도M" pitchFamily="18" charset="-127"/>
                <a:ea typeface="HY울릉도M" pitchFamily="18" charset="-127"/>
              </a:rPr>
              <a:t>그 공로로 금번 방한기간에 한국 최초의 </a:t>
            </a:r>
            <a:r>
              <a:rPr lang="en-US" altLang="ko-KR" sz="1000" dirty="0" smtClean="0">
                <a:latin typeface="HY울릉도M" pitchFamily="18" charset="-127"/>
                <a:ea typeface="HY울릉도M" pitchFamily="18" charset="-127"/>
              </a:rPr>
              <a:t>4</a:t>
            </a:r>
            <a:r>
              <a:rPr lang="ko-KR" altLang="en-US" sz="1000" dirty="0" smtClean="0">
                <a:latin typeface="HY울릉도M" pitchFamily="18" charset="-127"/>
                <a:ea typeface="HY울릉도M" pitchFamily="18" charset="-127"/>
              </a:rPr>
              <a:t>년제 사학재단인 단국대학교에서 명예 국제정치학박사 학위를 수여했다</a:t>
            </a:r>
            <a:r>
              <a:rPr lang="en-US" altLang="ko-KR" sz="1000" dirty="0" smtClean="0">
                <a:latin typeface="HY울릉도M" pitchFamily="18" charset="-127"/>
                <a:ea typeface="HY울릉도M" pitchFamily="18" charset="-127"/>
              </a:rPr>
              <a:t>.  </a:t>
            </a:r>
          </a:p>
        </p:txBody>
      </p:sp>
      <p:sp>
        <p:nvSpPr>
          <p:cNvPr id="16" name="직사각형 15">
            <a:extLst>
              <a:ext uri="{FF2B5EF4-FFF2-40B4-BE49-F238E27FC236}">
                <a16:creationId xmlns="" xmlns:a16="http://schemas.microsoft.com/office/drawing/2014/main" id="{401C086C-0DCC-4873-B417-16A6B10FF3B9}"/>
              </a:ext>
            </a:extLst>
          </p:cNvPr>
          <p:cNvSpPr/>
          <p:nvPr/>
        </p:nvSpPr>
        <p:spPr>
          <a:xfrm>
            <a:off x="485956" y="2195737"/>
            <a:ext cx="5904656" cy="2088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endParaRPr lang="en-US" altLang="ko-KR" sz="1400" dirty="0">
              <a:solidFill>
                <a:schemeClr val="tx1"/>
              </a:solidFill>
              <a:latin typeface="HY울릉도M" pitchFamily="18" charset="-127"/>
              <a:ea typeface="HY울릉도M" pitchFamily="18" charset="-127"/>
            </a:endParaRPr>
          </a:p>
          <a:p>
            <a:pPr algn="dist">
              <a:defRPr/>
            </a:pPr>
            <a:endParaRPr lang="en-US" altLang="ko-KR" sz="1400" dirty="0">
              <a:solidFill>
                <a:schemeClr val="tx1"/>
              </a:solidFill>
              <a:latin typeface="HY울릉도M" pitchFamily="18" charset="-127"/>
              <a:ea typeface="HY울릉도M" pitchFamily="18" charset="-127"/>
            </a:endParaRPr>
          </a:p>
          <a:p>
            <a:pPr algn="dist">
              <a:defRPr/>
            </a:pPr>
            <a:endParaRPr lang="en-US" altLang="ko-KR" sz="1400" dirty="0">
              <a:solidFill>
                <a:schemeClr val="tx1"/>
              </a:solidFill>
              <a:latin typeface="HY울릉도M" pitchFamily="18" charset="-127"/>
              <a:ea typeface="HY울릉도M" pitchFamily="18" charset="-127"/>
            </a:endParaRPr>
          </a:p>
          <a:p>
            <a:pPr algn="dist">
              <a:defRPr/>
            </a:pPr>
            <a:endParaRPr lang="en-US" altLang="ko-KR" sz="1100" dirty="0">
              <a:solidFill>
                <a:schemeClr val="tx1"/>
              </a:solidFill>
              <a:latin typeface="HY울릉도M" pitchFamily="18" charset="-127"/>
              <a:ea typeface="HY울릉도M" pitchFamily="18" charset="-127"/>
            </a:endParaRPr>
          </a:p>
          <a:p>
            <a:pPr>
              <a:defRPr/>
            </a:pPr>
            <a:r>
              <a:rPr lang="en-US" altLang="ko-KR" sz="1100" dirty="0" smtClean="0">
                <a:solidFill>
                  <a:schemeClr val="tx1"/>
                </a:solidFill>
                <a:latin typeface="HY울릉도M" pitchFamily="18" charset="-127"/>
                <a:ea typeface="HY울릉도M" pitchFamily="18" charset="-127"/>
              </a:rPr>
              <a:t>                                    </a:t>
            </a:r>
            <a:endParaRPr lang="en-US" altLang="ko-KR" sz="1100" dirty="0">
              <a:solidFill>
                <a:schemeClr val="tx1"/>
              </a:solidFill>
              <a:latin typeface="HY울릉도M" pitchFamily="18" charset="-127"/>
              <a:ea typeface="HY울릉도M" pitchFamily="18" charset="-127"/>
            </a:endParaRPr>
          </a:p>
          <a:p>
            <a:pPr algn="dist">
              <a:defRPr/>
            </a:pPr>
            <a:endParaRPr lang="en-US" altLang="ko-KR" sz="1100" dirty="0">
              <a:solidFill>
                <a:schemeClr val="tx1"/>
              </a:solidFill>
              <a:latin typeface="HY울릉도M" pitchFamily="18" charset="-127"/>
              <a:ea typeface="HY울릉도M" pitchFamily="18" charset="-127"/>
            </a:endParaRPr>
          </a:p>
          <a:p>
            <a:pPr algn="dist">
              <a:defRPr/>
            </a:pPr>
            <a:endParaRPr lang="en-US" altLang="ko-KR" sz="1100" dirty="0">
              <a:solidFill>
                <a:schemeClr val="tx1"/>
              </a:solidFill>
              <a:latin typeface="HY울릉도M" pitchFamily="18" charset="-127"/>
              <a:ea typeface="HY울릉도M" pitchFamily="18" charset="-127"/>
            </a:endParaRPr>
          </a:p>
          <a:p>
            <a:pPr algn="dist">
              <a:defRPr/>
            </a:pPr>
            <a:r>
              <a:rPr lang="ko-KR" altLang="en-US" sz="1100" dirty="0">
                <a:solidFill>
                  <a:schemeClr val="tx1"/>
                </a:solidFill>
                <a:latin typeface="HY울릉도M" pitchFamily="18" charset="-127"/>
                <a:ea typeface="HY울릉도M" pitchFamily="18" charset="-127"/>
              </a:rPr>
              <a:t>개식 </a:t>
            </a:r>
            <a:r>
              <a:rPr lang="en-US" altLang="ko-KR" sz="1100" dirty="0">
                <a:solidFill>
                  <a:schemeClr val="tx1"/>
                </a:solidFill>
                <a:latin typeface="HY울릉도M" pitchFamily="18" charset="-127"/>
                <a:ea typeface="HY울릉도M" pitchFamily="18" charset="-127"/>
              </a:rPr>
              <a:t>---------------------------------------- </a:t>
            </a:r>
            <a:r>
              <a:rPr lang="ko-KR" altLang="en-US" sz="1100" dirty="0">
                <a:solidFill>
                  <a:schemeClr val="tx1"/>
                </a:solidFill>
                <a:latin typeface="HY울릉도M" pitchFamily="18" charset="-127"/>
                <a:ea typeface="HY울릉도M" pitchFamily="18" charset="-127"/>
              </a:rPr>
              <a:t>사회자</a:t>
            </a:r>
            <a:endParaRPr lang="en-US" altLang="ko-KR" sz="1100" dirty="0">
              <a:solidFill>
                <a:schemeClr val="tx1"/>
              </a:solidFill>
              <a:latin typeface="HY울릉도M" pitchFamily="18" charset="-127"/>
              <a:ea typeface="HY울릉도M" pitchFamily="18" charset="-127"/>
            </a:endParaRPr>
          </a:p>
          <a:p>
            <a:pPr algn="dist">
              <a:defRPr/>
            </a:pPr>
            <a:r>
              <a:rPr lang="ko-KR" altLang="en-US" sz="1100" dirty="0">
                <a:solidFill>
                  <a:schemeClr val="tx1"/>
                </a:solidFill>
                <a:latin typeface="HY울릉도M" pitchFamily="18" charset="-127"/>
                <a:ea typeface="HY울릉도M" pitchFamily="18" charset="-127"/>
              </a:rPr>
              <a:t>국민의례 </a:t>
            </a:r>
            <a:r>
              <a:rPr lang="en-US" altLang="ko-KR" sz="1100" dirty="0">
                <a:solidFill>
                  <a:schemeClr val="tx1"/>
                </a:solidFill>
                <a:latin typeface="HY울릉도M" pitchFamily="18" charset="-127"/>
                <a:ea typeface="HY울릉도M" pitchFamily="18" charset="-127"/>
              </a:rPr>
              <a:t>------- Bar. </a:t>
            </a:r>
            <a:r>
              <a:rPr lang="ko-KR" altLang="en-US" sz="1100" dirty="0">
                <a:solidFill>
                  <a:schemeClr val="tx1"/>
                </a:solidFill>
                <a:latin typeface="HY울릉도M" pitchFamily="18" charset="-127"/>
                <a:ea typeface="HY울릉도M" pitchFamily="18" charset="-127"/>
              </a:rPr>
              <a:t>고성진</a:t>
            </a:r>
            <a:r>
              <a:rPr lang="en-US" altLang="ko-KR" sz="1100" dirty="0" smtClean="0">
                <a:solidFill>
                  <a:schemeClr val="tx1"/>
                </a:solidFill>
                <a:latin typeface="HY울릉도M" pitchFamily="18" charset="-127"/>
                <a:ea typeface="HY울릉도M" pitchFamily="18" charset="-127"/>
              </a:rPr>
              <a:t>(</a:t>
            </a:r>
            <a:r>
              <a:rPr lang="ko-KR" altLang="en-US" sz="1100" dirty="0">
                <a:solidFill>
                  <a:schemeClr val="tx1"/>
                </a:solidFill>
                <a:latin typeface="HY울릉도M" pitchFamily="18" charset="-127"/>
                <a:ea typeface="HY울릉도M" pitchFamily="18" charset="-127"/>
              </a:rPr>
              <a:t>애국가</a:t>
            </a:r>
            <a:r>
              <a:rPr lang="en-US" altLang="ko-KR" sz="1100" dirty="0">
                <a:solidFill>
                  <a:schemeClr val="tx1"/>
                </a:solidFill>
                <a:latin typeface="HY울릉도M" pitchFamily="18" charset="-127"/>
                <a:ea typeface="HY울릉도M" pitchFamily="18" charset="-127"/>
              </a:rPr>
              <a:t>), Sop.</a:t>
            </a:r>
            <a:r>
              <a:rPr lang="ko-KR" altLang="en-US" sz="1100" dirty="0">
                <a:solidFill>
                  <a:schemeClr val="tx1"/>
                </a:solidFill>
                <a:latin typeface="HY울릉도M" pitchFamily="18" charset="-127"/>
                <a:ea typeface="HY울릉도M" pitchFamily="18" charset="-127"/>
              </a:rPr>
              <a:t>조현애</a:t>
            </a:r>
            <a:r>
              <a:rPr lang="en-US" altLang="ko-KR" sz="1100" dirty="0">
                <a:solidFill>
                  <a:schemeClr val="tx1"/>
                </a:solidFill>
                <a:latin typeface="HY울릉도M" pitchFamily="18" charset="-127"/>
                <a:ea typeface="HY울릉도M" pitchFamily="18" charset="-127"/>
              </a:rPr>
              <a:t>(</a:t>
            </a:r>
            <a:r>
              <a:rPr lang="ko-KR" altLang="en-US" sz="1100" dirty="0">
                <a:solidFill>
                  <a:schemeClr val="tx1"/>
                </a:solidFill>
                <a:latin typeface="HY울릉도M" pitchFamily="18" charset="-127"/>
                <a:ea typeface="HY울릉도M" pitchFamily="18" charset="-127"/>
              </a:rPr>
              <a:t>미국국가</a:t>
            </a:r>
            <a:r>
              <a:rPr lang="en-US" altLang="ko-KR" sz="1100" dirty="0">
                <a:solidFill>
                  <a:schemeClr val="tx1"/>
                </a:solidFill>
                <a:latin typeface="HY울릉도M" pitchFamily="18" charset="-127"/>
                <a:ea typeface="HY울릉도M" pitchFamily="18" charset="-127"/>
              </a:rPr>
              <a:t>) -------- </a:t>
            </a:r>
            <a:r>
              <a:rPr lang="ko-KR" altLang="en-US" sz="1100" dirty="0">
                <a:solidFill>
                  <a:schemeClr val="tx1"/>
                </a:solidFill>
                <a:latin typeface="HY울릉도M" pitchFamily="18" charset="-127"/>
                <a:ea typeface="HY울릉도M" pitchFamily="18" charset="-127"/>
              </a:rPr>
              <a:t>다같이</a:t>
            </a:r>
            <a:endParaRPr lang="en-US" altLang="ko-KR" sz="1100" dirty="0">
              <a:solidFill>
                <a:schemeClr val="tx1"/>
              </a:solidFill>
              <a:latin typeface="HY울릉도M" pitchFamily="18" charset="-127"/>
              <a:ea typeface="HY울릉도M" pitchFamily="18" charset="-127"/>
            </a:endParaRPr>
          </a:p>
          <a:p>
            <a:pPr algn="dist">
              <a:defRPr/>
            </a:pPr>
            <a:r>
              <a:rPr lang="ko-KR" altLang="en-US" sz="1100" dirty="0" err="1" smtClean="0">
                <a:solidFill>
                  <a:schemeClr val="tx1"/>
                </a:solidFill>
                <a:latin typeface="HY울릉도M" pitchFamily="18" charset="-127"/>
                <a:ea typeface="HY울릉도M" pitchFamily="18" charset="-127"/>
              </a:rPr>
              <a:t>공적개요</a:t>
            </a:r>
            <a:r>
              <a:rPr lang="ko-KR" altLang="en-US" sz="1100" dirty="0" smtClean="0">
                <a:solidFill>
                  <a:schemeClr val="tx1"/>
                </a:solidFill>
                <a:latin typeface="HY울릉도M" pitchFamily="18" charset="-127"/>
                <a:ea typeface="HY울릉도M" pitchFamily="18" charset="-127"/>
              </a:rPr>
              <a:t> 낭독</a:t>
            </a:r>
            <a:r>
              <a:rPr lang="en-US" altLang="ko-KR" sz="1100" dirty="0" smtClean="0">
                <a:solidFill>
                  <a:schemeClr val="tx1"/>
                </a:solidFill>
                <a:latin typeface="HY울릉도M" pitchFamily="18" charset="-127"/>
                <a:ea typeface="HY울릉도M" pitchFamily="18" charset="-127"/>
              </a:rPr>
              <a:t> ---------------------------------- </a:t>
            </a:r>
            <a:r>
              <a:rPr lang="ko-KR" altLang="en-US" sz="1100" dirty="0">
                <a:solidFill>
                  <a:schemeClr val="tx1"/>
                </a:solidFill>
                <a:latin typeface="HY울릉도M" pitchFamily="18" charset="-127"/>
                <a:ea typeface="HY울릉도M" pitchFamily="18" charset="-127"/>
              </a:rPr>
              <a:t>교무처장</a:t>
            </a:r>
            <a:r>
              <a:rPr lang="en-US" altLang="ko-KR" sz="1100" dirty="0">
                <a:solidFill>
                  <a:schemeClr val="tx1"/>
                </a:solidFill>
                <a:latin typeface="HY울릉도M" pitchFamily="18" charset="-127"/>
                <a:ea typeface="HY울릉도M" pitchFamily="18" charset="-127"/>
              </a:rPr>
              <a:t> </a:t>
            </a:r>
          </a:p>
          <a:p>
            <a:pPr algn="dist">
              <a:defRPr/>
            </a:pPr>
            <a:r>
              <a:rPr lang="ko-KR" altLang="en-US" sz="1100" dirty="0">
                <a:solidFill>
                  <a:schemeClr val="tx1"/>
                </a:solidFill>
                <a:latin typeface="HY울릉도M" pitchFamily="18" charset="-127"/>
                <a:ea typeface="HY울릉도M" pitchFamily="18" charset="-127"/>
              </a:rPr>
              <a:t>학위 수여 </a:t>
            </a:r>
            <a:r>
              <a:rPr lang="en-US" altLang="ko-KR" sz="1100" dirty="0">
                <a:solidFill>
                  <a:schemeClr val="tx1"/>
                </a:solidFill>
                <a:latin typeface="HY울릉도M" pitchFamily="18" charset="-127"/>
                <a:ea typeface="HY울릉도M" pitchFamily="18" charset="-127"/>
              </a:rPr>
              <a:t>------------------------ --------- </a:t>
            </a:r>
            <a:r>
              <a:rPr lang="ko-KR" altLang="en-US" sz="1100" dirty="0">
                <a:solidFill>
                  <a:schemeClr val="tx1"/>
                </a:solidFill>
                <a:latin typeface="HY울릉도M" pitchFamily="18" charset="-127"/>
                <a:ea typeface="HY울릉도M" pitchFamily="18" charset="-127"/>
              </a:rPr>
              <a:t>총장</a:t>
            </a:r>
            <a:r>
              <a:rPr lang="en-US" altLang="ko-KR" sz="1100" dirty="0">
                <a:solidFill>
                  <a:schemeClr val="tx1"/>
                </a:solidFill>
                <a:latin typeface="HY울릉도M" pitchFamily="18" charset="-127"/>
                <a:ea typeface="HY울릉도M" pitchFamily="18" charset="-127"/>
              </a:rPr>
              <a:t>, </a:t>
            </a:r>
            <a:r>
              <a:rPr lang="ko-KR" altLang="en-US" sz="1100" dirty="0">
                <a:solidFill>
                  <a:schemeClr val="tx1"/>
                </a:solidFill>
                <a:latin typeface="HY울릉도M" pitchFamily="18" charset="-127"/>
                <a:ea typeface="HY울릉도M" pitchFamily="18" charset="-127"/>
              </a:rPr>
              <a:t>대학원장</a:t>
            </a:r>
            <a:endParaRPr lang="en-US" altLang="ko-KR" sz="1100" dirty="0">
              <a:solidFill>
                <a:schemeClr val="tx1"/>
              </a:solidFill>
              <a:latin typeface="HY울릉도M" pitchFamily="18" charset="-127"/>
              <a:ea typeface="HY울릉도M" pitchFamily="18" charset="-127"/>
            </a:endParaRPr>
          </a:p>
          <a:p>
            <a:pPr algn="dist">
              <a:defRPr/>
            </a:pPr>
            <a:r>
              <a:rPr lang="ko-KR" altLang="en-US" sz="1100" dirty="0">
                <a:solidFill>
                  <a:schemeClr val="tx1"/>
                </a:solidFill>
                <a:latin typeface="HY울릉도M" pitchFamily="18" charset="-127"/>
                <a:ea typeface="HY울릉도M" pitchFamily="18" charset="-127"/>
              </a:rPr>
              <a:t>꽃다발 증정  </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단국</a:t>
            </a:r>
            <a:r>
              <a:rPr lang="ko-KR" altLang="en-US" sz="1100" dirty="0">
                <a:solidFill>
                  <a:schemeClr val="tx1"/>
                </a:solidFill>
                <a:latin typeface="HY울릉도M" pitchFamily="18" charset="-127"/>
                <a:ea typeface="HY울릉도M" pitchFamily="18" charset="-127"/>
              </a:rPr>
              <a:t>대</a:t>
            </a:r>
            <a:r>
              <a:rPr lang="ko-KR" altLang="en-US" sz="1100" dirty="0" smtClean="0">
                <a:solidFill>
                  <a:schemeClr val="tx1"/>
                </a:solidFill>
                <a:latin typeface="HY울릉도M" pitchFamily="18" charset="-127"/>
                <a:ea typeface="HY울릉도M" pitchFamily="18" charset="-127"/>
              </a:rPr>
              <a:t> </a:t>
            </a:r>
            <a:r>
              <a:rPr lang="ko-KR" altLang="en-US" sz="1100" dirty="0">
                <a:solidFill>
                  <a:schemeClr val="tx1"/>
                </a:solidFill>
                <a:latin typeface="HY울릉도M" pitchFamily="18" charset="-127"/>
                <a:ea typeface="HY울릉도M" pitchFamily="18" charset="-127"/>
              </a:rPr>
              <a:t>학생대표</a:t>
            </a:r>
            <a:endParaRPr lang="en-US" altLang="ko-KR" sz="1100" dirty="0">
              <a:solidFill>
                <a:schemeClr val="tx1"/>
              </a:solidFill>
              <a:latin typeface="HY울릉도M" pitchFamily="18" charset="-127"/>
              <a:ea typeface="HY울릉도M" pitchFamily="18" charset="-127"/>
            </a:endParaRPr>
          </a:p>
          <a:p>
            <a:pPr algn="r">
              <a:defRPr/>
            </a:pPr>
            <a:r>
              <a:rPr lang="ko-KR" altLang="en-US" sz="1100" dirty="0" smtClean="0">
                <a:solidFill>
                  <a:schemeClr val="tx1"/>
                </a:solidFill>
                <a:latin typeface="HY울릉도M" pitchFamily="18" charset="-127"/>
                <a:ea typeface="HY울릉도M" pitchFamily="18" charset="-127"/>
              </a:rPr>
              <a:t>사</a:t>
            </a:r>
            <a:r>
              <a:rPr lang="en-US" altLang="ko-KR" sz="1100" dirty="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우리민족교류협회 대표 </a:t>
            </a:r>
            <a:endParaRPr lang="en-US" altLang="ko-KR" sz="1100" dirty="0">
              <a:solidFill>
                <a:schemeClr val="tx1"/>
              </a:solidFill>
              <a:latin typeface="HY울릉도M" pitchFamily="18" charset="-127"/>
              <a:ea typeface="HY울릉도M" pitchFamily="18" charset="-127"/>
            </a:endParaRPr>
          </a:p>
          <a:p>
            <a:pPr algn="dist">
              <a:defRPr/>
            </a:pPr>
            <a:r>
              <a:rPr lang="ko-KR" altLang="en-US" sz="1100" dirty="0">
                <a:solidFill>
                  <a:schemeClr val="tx1"/>
                </a:solidFill>
                <a:latin typeface="HY울릉도M" pitchFamily="18" charset="-127"/>
                <a:ea typeface="HY울릉도M" pitchFamily="18" charset="-127"/>
              </a:rPr>
              <a:t>축사 </a:t>
            </a:r>
            <a:r>
              <a:rPr lang="en-US" altLang="ko-KR" sz="1100" dirty="0" smtClean="0">
                <a:solidFill>
                  <a:schemeClr val="tx1"/>
                </a:solidFill>
                <a:latin typeface="HY울릉도M" pitchFamily="18" charset="-127"/>
                <a:ea typeface="HY울릉도M" pitchFamily="18" charset="-127"/>
              </a:rPr>
              <a:t>---------- </a:t>
            </a:r>
            <a:r>
              <a:rPr lang="ko-KR" altLang="en-US" sz="1100" dirty="0">
                <a:solidFill>
                  <a:schemeClr val="tx1"/>
                </a:solidFill>
                <a:latin typeface="HY울릉도M" pitchFamily="18" charset="-127"/>
                <a:ea typeface="HY울릉도M" pitchFamily="18" charset="-127"/>
              </a:rPr>
              <a:t>사</a:t>
            </a:r>
            <a:r>
              <a:rPr lang="en-US" altLang="ko-KR" sz="1100" dirty="0">
                <a:solidFill>
                  <a:schemeClr val="tx1"/>
                </a:solidFill>
                <a:latin typeface="HY울릉도M" pitchFamily="18" charset="-127"/>
                <a:ea typeface="HY울릉도M" pitchFamily="18" charset="-127"/>
              </a:rPr>
              <a:t>, </a:t>
            </a:r>
            <a:r>
              <a:rPr lang="ko-KR" altLang="en-US" sz="1100" dirty="0">
                <a:solidFill>
                  <a:schemeClr val="tx1"/>
                </a:solidFill>
                <a:latin typeface="HY울릉도M" pitchFamily="18" charset="-127"/>
                <a:ea typeface="HY울릉도M" pitchFamily="18" charset="-127"/>
              </a:rPr>
              <a:t>우리민족교류협회 </a:t>
            </a:r>
            <a:r>
              <a:rPr lang="ko-KR" altLang="en-US" sz="1100" dirty="0" smtClean="0">
                <a:solidFill>
                  <a:schemeClr val="tx1"/>
                </a:solidFill>
                <a:latin typeface="HY울릉도M" pitchFamily="18" charset="-127"/>
                <a:ea typeface="HY울릉도M" pitchFamily="18" charset="-127"/>
              </a:rPr>
              <a:t>총재 </a:t>
            </a:r>
            <a:r>
              <a:rPr lang="en-US" altLang="ko-KR" sz="1100" dirty="0">
                <a:solidFill>
                  <a:schemeClr val="tx1"/>
                </a:solidFill>
                <a:latin typeface="HY울릉도M" pitchFamily="18" charset="-127"/>
                <a:ea typeface="HY울릉도M" pitchFamily="18" charset="-127"/>
              </a:rPr>
              <a:t>/ </a:t>
            </a:r>
            <a:r>
              <a:rPr lang="ko-KR" altLang="en-US" sz="1100" dirty="0" err="1">
                <a:solidFill>
                  <a:schemeClr val="tx1"/>
                </a:solidFill>
                <a:latin typeface="HY울릉도M" pitchFamily="18" charset="-127"/>
                <a:ea typeface="HY울릉도M" pitchFamily="18" charset="-127"/>
              </a:rPr>
              <a:t>여의도순복음교회</a:t>
            </a:r>
            <a:r>
              <a:rPr lang="ko-KR" altLang="en-US" sz="1100" dirty="0">
                <a:solidFill>
                  <a:schemeClr val="tx1"/>
                </a:solidFill>
                <a:latin typeface="HY울릉도M" pitchFamily="18" charset="-127"/>
                <a:ea typeface="HY울릉도M" pitchFamily="18" charset="-127"/>
              </a:rPr>
              <a:t> 담임목사  이영훈</a:t>
            </a:r>
            <a:endParaRPr lang="en-US" altLang="ko-KR" sz="1100" dirty="0">
              <a:solidFill>
                <a:schemeClr val="tx1"/>
              </a:solidFill>
              <a:latin typeface="HY울릉도M" pitchFamily="18" charset="-127"/>
              <a:ea typeface="HY울릉도M" pitchFamily="18" charset="-127"/>
            </a:endParaRPr>
          </a:p>
          <a:p>
            <a:pPr algn="r">
              <a:defRPr/>
            </a:pPr>
            <a:r>
              <a:rPr lang="ko-KR" altLang="en-US" sz="1100" dirty="0" smtClean="0">
                <a:solidFill>
                  <a:schemeClr val="tx1"/>
                </a:solidFill>
                <a:latin typeface="HY울릉도M" pitchFamily="18" charset="-127"/>
                <a:ea typeface="HY울릉도M" pitchFamily="18" charset="-127"/>
              </a:rPr>
              <a:t>전</a:t>
            </a:r>
            <a:r>
              <a:rPr lang="en-US" altLang="ko-KR" sz="1100" dirty="0">
                <a:solidFill>
                  <a:schemeClr val="tx1"/>
                </a:solidFill>
                <a:latin typeface="HY울릉도M" pitchFamily="18" charset="-127"/>
                <a:ea typeface="HY울릉도M" pitchFamily="18" charset="-127"/>
              </a:rPr>
              <a:t>, </a:t>
            </a:r>
            <a:r>
              <a:rPr lang="ko-KR" altLang="en-US" sz="1100" dirty="0">
                <a:solidFill>
                  <a:schemeClr val="tx1"/>
                </a:solidFill>
                <a:latin typeface="HY울릉도M" pitchFamily="18" charset="-127"/>
                <a:ea typeface="HY울릉도M" pitchFamily="18" charset="-127"/>
              </a:rPr>
              <a:t>부총리 겸 교육부장관 </a:t>
            </a:r>
            <a:r>
              <a:rPr lang="ko-KR" altLang="en-US" sz="1100" dirty="0" smtClean="0">
                <a:solidFill>
                  <a:schemeClr val="tx1"/>
                </a:solidFill>
                <a:latin typeface="HY울릉도M" pitchFamily="18" charset="-127"/>
                <a:ea typeface="HY울릉도M" pitchFamily="18" charset="-127"/>
              </a:rPr>
              <a:t>황우여</a:t>
            </a:r>
            <a:endParaRPr lang="en-US" altLang="ko-KR" sz="1100" dirty="0" smtClean="0">
              <a:solidFill>
                <a:schemeClr val="tx1"/>
              </a:solidFill>
              <a:latin typeface="HY울릉도M" pitchFamily="18" charset="-127"/>
              <a:ea typeface="HY울릉도M" pitchFamily="18" charset="-127"/>
            </a:endParaRPr>
          </a:p>
          <a:p>
            <a:pPr algn="r">
              <a:defRPr/>
            </a:pPr>
            <a:r>
              <a:rPr lang="ko-KR" altLang="en-US" sz="1100" dirty="0" smtClean="0">
                <a:solidFill>
                  <a:schemeClr val="tx1"/>
                </a:solidFill>
                <a:latin typeface="HY울릉도M" pitchFamily="18" charset="-127"/>
                <a:ea typeface="HY울릉도M" pitchFamily="18" charset="-127"/>
              </a:rPr>
              <a:t>전</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농림부장관 김영진</a:t>
            </a:r>
            <a:endParaRPr lang="en-US" altLang="ko-KR" sz="1100" dirty="0">
              <a:solidFill>
                <a:schemeClr val="tx1"/>
              </a:solidFill>
              <a:latin typeface="HY울릉도M" pitchFamily="18" charset="-127"/>
              <a:ea typeface="HY울릉도M" pitchFamily="18" charset="-127"/>
            </a:endParaRPr>
          </a:p>
          <a:p>
            <a:pPr algn="dist">
              <a:defRPr/>
            </a:pPr>
            <a:r>
              <a:rPr lang="ko-KR" altLang="en-US" sz="1100" dirty="0" smtClean="0">
                <a:solidFill>
                  <a:schemeClr val="tx1"/>
                </a:solidFill>
                <a:latin typeface="HY울릉도M" pitchFamily="18" charset="-127"/>
                <a:ea typeface="HY울릉도M" pitchFamily="18" charset="-127"/>
              </a:rPr>
              <a:t>수위자 </a:t>
            </a:r>
            <a:r>
              <a:rPr lang="ko-KR" altLang="en-US" sz="1100" dirty="0">
                <a:solidFill>
                  <a:schemeClr val="tx1"/>
                </a:solidFill>
                <a:latin typeface="HY울릉도M" pitchFamily="18" charset="-127"/>
                <a:ea typeface="HY울릉도M" pitchFamily="18" charset="-127"/>
              </a:rPr>
              <a:t>답사 </a:t>
            </a:r>
            <a:r>
              <a:rPr lang="en-US" altLang="ko-KR" sz="1100" dirty="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미국</a:t>
            </a:r>
            <a:r>
              <a:rPr lang="en-US" altLang="ko-KR" sz="1100" dirty="0" smtClean="0">
                <a:solidFill>
                  <a:schemeClr val="tx1"/>
                </a:solidFill>
                <a:latin typeface="HY울릉도M" pitchFamily="18" charset="-127"/>
                <a:ea typeface="HY울릉도M" pitchFamily="18" charset="-127"/>
              </a:rPr>
              <a:t> </a:t>
            </a:r>
            <a:r>
              <a:rPr lang="ko-KR" altLang="en-US" sz="1100" dirty="0" smtClean="0">
                <a:solidFill>
                  <a:schemeClr val="tx1"/>
                </a:solidFill>
                <a:latin typeface="HY울릉도M" pitchFamily="18" charset="-127"/>
                <a:ea typeface="HY울릉도M" pitchFamily="18" charset="-127"/>
              </a:rPr>
              <a:t>헤리티지재단 설립자 </a:t>
            </a:r>
            <a:r>
              <a:rPr lang="ko-KR" altLang="en-US" sz="1100" dirty="0" err="1" smtClean="0">
                <a:solidFill>
                  <a:schemeClr val="tx1"/>
                </a:solidFill>
                <a:latin typeface="HY울릉도M" pitchFamily="18" charset="-127"/>
                <a:ea typeface="HY울릉도M" pitchFamily="18" charset="-127"/>
              </a:rPr>
              <a:t>에드윈</a:t>
            </a:r>
            <a:r>
              <a:rPr lang="ko-KR" altLang="en-US" sz="1100" dirty="0" smtClean="0">
                <a:solidFill>
                  <a:schemeClr val="tx1"/>
                </a:solidFill>
                <a:latin typeface="HY울릉도M" pitchFamily="18" charset="-127"/>
                <a:ea typeface="HY울릉도M" pitchFamily="18" charset="-127"/>
              </a:rPr>
              <a:t> </a:t>
            </a:r>
            <a:r>
              <a:rPr lang="ko-KR" altLang="en-US" sz="1100" dirty="0" err="1" smtClean="0">
                <a:solidFill>
                  <a:schemeClr val="tx1"/>
                </a:solidFill>
                <a:latin typeface="HY울릉도M" pitchFamily="18" charset="-127"/>
                <a:ea typeface="HY울릉도M" pitchFamily="18" charset="-127"/>
              </a:rPr>
              <a:t>퓰러</a:t>
            </a:r>
            <a:endParaRPr lang="en-US" altLang="ko-KR" sz="1100" dirty="0" smtClean="0">
              <a:solidFill>
                <a:schemeClr val="tx1"/>
              </a:solidFill>
              <a:latin typeface="HY울릉도M" pitchFamily="18" charset="-127"/>
              <a:ea typeface="HY울릉도M" pitchFamily="18" charset="-127"/>
            </a:endParaRPr>
          </a:p>
          <a:p>
            <a:pPr algn="dist">
              <a:defRPr/>
            </a:pPr>
            <a:r>
              <a:rPr lang="ko-KR" altLang="en-US" sz="1100" dirty="0" smtClean="0">
                <a:solidFill>
                  <a:schemeClr val="tx1"/>
                </a:solidFill>
                <a:latin typeface="HY울릉도M" pitchFamily="18" charset="-127"/>
                <a:ea typeface="HY울릉도M" pitchFamily="18" charset="-127"/>
              </a:rPr>
              <a:t>폐식 </a:t>
            </a:r>
            <a:r>
              <a:rPr lang="en-US" altLang="ko-KR" sz="1100" dirty="0">
                <a:solidFill>
                  <a:schemeClr val="tx1"/>
                </a:solidFill>
                <a:latin typeface="HY울릉도M" pitchFamily="18" charset="-127"/>
                <a:ea typeface="HY울릉도M" pitchFamily="18" charset="-127"/>
              </a:rPr>
              <a:t>---------------------------------------- </a:t>
            </a:r>
            <a:r>
              <a:rPr lang="ko-KR" altLang="en-US" sz="1100" dirty="0">
                <a:solidFill>
                  <a:schemeClr val="tx1"/>
                </a:solidFill>
                <a:latin typeface="HY울릉도M" pitchFamily="18" charset="-127"/>
                <a:ea typeface="HY울릉도M" pitchFamily="18" charset="-127"/>
              </a:rPr>
              <a:t>사회자</a:t>
            </a:r>
            <a:endParaRPr lang="en-US" altLang="ko-KR" sz="1100" dirty="0">
              <a:solidFill>
                <a:schemeClr val="tx1"/>
              </a:solidFill>
              <a:latin typeface="HY울릉도M" pitchFamily="18" charset="-127"/>
              <a:ea typeface="HY울릉도M" pitchFamily="18" charset="-127"/>
            </a:endParaRPr>
          </a:p>
          <a:p>
            <a:pPr algn="dist">
              <a:defRPr/>
            </a:pPr>
            <a:endParaRPr lang="en-US" altLang="ko-KR" sz="1100" dirty="0">
              <a:solidFill>
                <a:schemeClr val="tx1"/>
              </a:solidFill>
              <a:latin typeface="HY울릉도M" pitchFamily="18" charset="-127"/>
              <a:ea typeface="HY울릉도M" pitchFamily="18" charset="-127"/>
            </a:endParaRPr>
          </a:p>
          <a:p>
            <a:pPr algn="dist">
              <a:defRPr/>
            </a:pPr>
            <a:endParaRPr lang="en-US" altLang="ko-KR" sz="1100" dirty="0">
              <a:solidFill>
                <a:schemeClr val="tx1"/>
              </a:solidFill>
              <a:latin typeface="HY울릉도M" pitchFamily="18" charset="-127"/>
              <a:ea typeface="HY울릉도M" pitchFamily="18" charset="-127"/>
            </a:endParaRPr>
          </a:p>
          <a:p>
            <a:pPr algn="dist">
              <a:defRPr/>
            </a:pPr>
            <a:endParaRPr lang="en-US" altLang="ko-KR" sz="1100" dirty="0">
              <a:solidFill>
                <a:schemeClr val="tx1"/>
              </a:solidFill>
              <a:latin typeface="HY울릉도M" pitchFamily="18" charset="-127"/>
              <a:ea typeface="HY울릉도M" pitchFamily="18" charset="-127"/>
            </a:endParaRPr>
          </a:p>
          <a:p>
            <a:pPr algn="dist">
              <a:defRPr/>
            </a:pPr>
            <a:endParaRPr lang="en-US" altLang="ko-KR" sz="1100" dirty="0">
              <a:solidFill>
                <a:schemeClr val="tx1"/>
              </a:solidFill>
              <a:latin typeface="HY울릉도M" pitchFamily="18" charset="-127"/>
              <a:ea typeface="HY울릉도M" pitchFamily="18" charset="-127"/>
            </a:endParaRPr>
          </a:p>
          <a:p>
            <a:pPr algn="dist">
              <a:defRPr/>
            </a:pPr>
            <a:endParaRPr lang="en-US" altLang="ko-KR" sz="1100" dirty="0">
              <a:solidFill>
                <a:schemeClr val="tx1"/>
              </a:solidFill>
              <a:latin typeface="HY울릉도M" pitchFamily="18" charset="-127"/>
              <a:ea typeface="HY울릉도M" pitchFamily="18" charset="-127"/>
            </a:endParaRPr>
          </a:p>
          <a:p>
            <a:pPr algn="dist">
              <a:defRPr/>
            </a:pPr>
            <a:endParaRPr lang="en-US" altLang="ko-KR" sz="1100" dirty="0">
              <a:solidFill>
                <a:schemeClr val="tx1"/>
              </a:solidFill>
              <a:latin typeface="HY울릉도M" pitchFamily="18" charset="-127"/>
              <a:ea typeface="HY울릉도M" pitchFamily="18" charset="-127"/>
            </a:endParaRPr>
          </a:p>
          <a:p>
            <a:pPr algn="dist">
              <a:defRPr/>
            </a:pPr>
            <a:endParaRPr lang="en-US" altLang="ko-KR" sz="1100" dirty="0">
              <a:solidFill>
                <a:schemeClr val="tx1"/>
              </a:solidFill>
              <a:latin typeface="HY울릉도M" pitchFamily="18" charset="-127"/>
              <a:ea typeface="HY울릉도M" pitchFamily="18" charset="-127"/>
            </a:endParaRPr>
          </a:p>
          <a:p>
            <a:pPr algn="dist">
              <a:defRPr/>
            </a:pPr>
            <a:endParaRPr lang="en-US" altLang="ko-KR" sz="1100" dirty="0">
              <a:solidFill>
                <a:schemeClr val="tx1"/>
              </a:solidFill>
              <a:latin typeface="HY울릉도M" pitchFamily="18" charset="-127"/>
              <a:ea typeface="HY울릉도M" pitchFamily="18" charset="-127"/>
            </a:endParaRPr>
          </a:p>
          <a:p>
            <a:pPr algn="dist">
              <a:defRPr/>
            </a:pPr>
            <a:endParaRPr lang="en-US" altLang="ko-KR" sz="1100" dirty="0">
              <a:solidFill>
                <a:schemeClr val="tx1"/>
              </a:solidFill>
              <a:latin typeface="HY울릉도M" pitchFamily="18" charset="-127"/>
              <a:ea typeface="HY울릉도M" pitchFamily="18" charset="-127"/>
            </a:endParaRPr>
          </a:p>
        </p:txBody>
      </p:sp>
      <p:sp>
        <p:nvSpPr>
          <p:cNvPr id="27" name="직사각형 26">
            <a:extLst>
              <a:ext uri="{FF2B5EF4-FFF2-40B4-BE49-F238E27FC236}">
                <a16:creationId xmlns="" xmlns:a16="http://schemas.microsoft.com/office/drawing/2014/main" id="{1B716891-514F-4A99-ACE3-10F60DEE02B6}"/>
              </a:ext>
            </a:extLst>
          </p:cNvPr>
          <p:cNvSpPr/>
          <p:nvPr/>
        </p:nvSpPr>
        <p:spPr>
          <a:xfrm>
            <a:off x="476672" y="1775000"/>
            <a:ext cx="5913940" cy="360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o-KR" altLang="en-US" sz="1200" dirty="0">
                <a:solidFill>
                  <a:schemeClr val="tx1"/>
                </a:solidFill>
                <a:latin typeface="HY울릉도M" pitchFamily="18" charset="-127"/>
                <a:ea typeface="HY울릉도M" pitchFamily="18" charset="-127"/>
              </a:rPr>
              <a:t>일시</a:t>
            </a:r>
            <a:r>
              <a:rPr lang="en-US" altLang="ko-KR" sz="1200" dirty="0">
                <a:solidFill>
                  <a:schemeClr val="tx1"/>
                </a:solidFill>
                <a:latin typeface="HY울릉도M" pitchFamily="18" charset="-127"/>
                <a:ea typeface="HY울릉도M" pitchFamily="18" charset="-127"/>
              </a:rPr>
              <a:t>: 2022. </a:t>
            </a:r>
            <a:r>
              <a:rPr lang="en-US" altLang="ko-KR" sz="1200" dirty="0" smtClean="0">
                <a:solidFill>
                  <a:schemeClr val="tx1"/>
                </a:solidFill>
                <a:latin typeface="HY울릉도M" pitchFamily="18" charset="-127"/>
                <a:ea typeface="HY울릉도M" pitchFamily="18" charset="-127"/>
              </a:rPr>
              <a:t>07. 15(</a:t>
            </a:r>
            <a:r>
              <a:rPr lang="ko-KR" altLang="en-US" sz="1200" dirty="0" smtClean="0">
                <a:solidFill>
                  <a:schemeClr val="tx1"/>
                </a:solidFill>
                <a:latin typeface="HY울릉도M" pitchFamily="18" charset="-127"/>
                <a:ea typeface="HY울릉도M" pitchFamily="18" charset="-127"/>
              </a:rPr>
              <a:t>금</a:t>
            </a:r>
            <a:r>
              <a:rPr lang="en-US" altLang="ko-KR" sz="1200" dirty="0" smtClean="0">
                <a:solidFill>
                  <a:schemeClr val="tx1"/>
                </a:solidFill>
                <a:latin typeface="HY울릉도M" pitchFamily="18" charset="-127"/>
                <a:ea typeface="HY울릉도M" pitchFamily="18" charset="-127"/>
              </a:rPr>
              <a:t>) 2:00pm                                July 15, 2022 / 2:00pm </a:t>
            </a:r>
            <a:endParaRPr lang="en-US" altLang="ko-KR" sz="1200" dirty="0">
              <a:solidFill>
                <a:schemeClr val="tx1"/>
              </a:solidFill>
              <a:latin typeface="HY울릉도M" pitchFamily="18" charset="-127"/>
              <a:ea typeface="HY울릉도M" pitchFamily="18" charset="-127"/>
            </a:endParaRPr>
          </a:p>
          <a:p>
            <a:pPr>
              <a:defRPr/>
            </a:pPr>
            <a:r>
              <a:rPr lang="ko-KR" altLang="en-US" sz="1200" dirty="0">
                <a:solidFill>
                  <a:schemeClr val="tx1"/>
                </a:solidFill>
                <a:latin typeface="HY울릉도M" pitchFamily="18" charset="-127"/>
                <a:ea typeface="HY울릉도M" pitchFamily="18" charset="-127"/>
              </a:rPr>
              <a:t>장소</a:t>
            </a:r>
            <a:r>
              <a:rPr lang="en-US" altLang="ko-KR" sz="1200" dirty="0">
                <a:solidFill>
                  <a:schemeClr val="tx1"/>
                </a:solidFill>
                <a:latin typeface="HY울릉도M" pitchFamily="18" charset="-127"/>
                <a:ea typeface="HY울릉도M" pitchFamily="18" charset="-127"/>
              </a:rPr>
              <a:t>: </a:t>
            </a:r>
            <a:r>
              <a:rPr lang="ko-KR" altLang="en-US" sz="1200" dirty="0">
                <a:solidFill>
                  <a:schemeClr val="tx1"/>
                </a:solidFill>
                <a:latin typeface="HY울릉도M" pitchFamily="18" charset="-127"/>
                <a:ea typeface="HY울릉도M" pitchFamily="18" charset="-127"/>
              </a:rPr>
              <a:t>단국대학교 </a:t>
            </a:r>
            <a:r>
              <a:rPr lang="ko-KR" altLang="en-US" sz="1200" dirty="0" smtClean="0">
                <a:solidFill>
                  <a:schemeClr val="tx1"/>
                </a:solidFill>
                <a:latin typeface="HY울릉도M" pitchFamily="18" charset="-127"/>
                <a:ea typeface="HY울릉도M" pitchFamily="18" charset="-127"/>
              </a:rPr>
              <a:t>                                                           </a:t>
            </a:r>
            <a:r>
              <a:rPr lang="en-US" altLang="ko-KR" sz="1200" dirty="0" err="1" smtClean="0">
                <a:solidFill>
                  <a:schemeClr val="tx1"/>
                </a:solidFill>
                <a:latin typeface="HY울릉도M" pitchFamily="18" charset="-127"/>
                <a:ea typeface="HY울릉도M" pitchFamily="18" charset="-127"/>
              </a:rPr>
              <a:t>Dankook</a:t>
            </a:r>
            <a:r>
              <a:rPr lang="en-US" altLang="ko-KR" sz="1200" dirty="0" smtClean="0">
                <a:solidFill>
                  <a:schemeClr val="tx1"/>
                </a:solidFill>
                <a:latin typeface="HY울릉도M" pitchFamily="18" charset="-127"/>
                <a:ea typeface="HY울릉도M" pitchFamily="18" charset="-127"/>
              </a:rPr>
              <a:t> University</a:t>
            </a:r>
            <a:endParaRPr lang="ko-KR" altLang="en-US" sz="1200" dirty="0">
              <a:solidFill>
                <a:schemeClr val="tx1"/>
              </a:solidFill>
              <a:latin typeface="HY울릉도M" pitchFamily="18" charset="-127"/>
              <a:ea typeface="HY울릉도M" pitchFamily="18" charset="-127"/>
            </a:endParaRPr>
          </a:p>
        </p:txBody>
      </p:sp>
      <p:pic>
        <p:nvPicPr>
          <p:cNvPr id="21" name="Picture 2" descr="C:\Users\U\Desktop\12.png"/>
          <p:cNvPicPr>
            <a:picLocks noChangeAspect="1" noChangeArrowheads="1"/>
          </p:cNvPicPr>
          <p:nvPr/>
        </p:nvPicPr>
        <p:blipFill rotWithShape="1">
          <a:blip r:embed="rId6">
            <a:extLst>
              <a:ext uri="{28A0092B-C50C-407E-A947-70E740481C1C}">
                <a14:useLocalDpi xmlns:a14="http://schemas.microsoft.com/office/drawing/2010/main" val="0"/>
              </a:ext>
            </a:extLst>
          </a:blip>
          <a:srcRect l="3134"/>
          <a:stretch/>
        </p:blipFill>
        <p:spPr bwMode="auto">
          <a:xfrm>
            <a:off x="439992" y="6300192"/>
            <a:ext cx="2141890" cy="221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954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1595" y="-18256"/>
            <a:ext cx="6858000" cy="9144000"/>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cxnSp>
        <p:nvCxnSpPr>
          <p:cNvPr id="5" name="직선 연결선 4"/>
          <p:cNvCxnSpPr/>
          <p:nvPr/>
        </p:nvCxnSpPr>
        <p:spPr>
          <a:xfrm>
            <a:off x="2017819" y="2574033"/>
            <a:ext cx="47251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직선 연결선 5"/>
          <p:cNvCxnSpPr/>
          <p:nvPr/>
        </p:nvCxnSpPr>
        <p:spPr>
          <a:xfrm>
            <a:off x="2017819" y="2069976"/>
            <a:ext cx="472514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3" descr="C:\Users\U\Desktop\그림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 y="1997968"/>
            <a:ext cx="5836170" cy="4412085"/>
          </a:xfrm>
          <a:prstGeom prst="rect">
            <a:avLst/>
          </a:prstGeom>
          <a:noFill/>
        </p:spPr>
      </p:pic>
      <p:sp>
        <p:nvSpPr>
          <p:cNvPr id="8" name="직사각형 7"/>
          <p:cNvSpPr/>
          <p:nvPr/>
        </p:nvSpPr>
        <p:spPr>
          <a:xfrm>
            <a:off x="1556792" y="3222104"/>
            <a:ext cx="3356992" cy="529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r>
              <a:rPr lang="ko-KR" altLang="en-US" sz="2200" dirty="0" smtClean="0">
                <a:effectLst>
                  <a:glow rad="63500">
                    <a:srgbClr val="FF0000">
                      <a:alpha val="40000"/>
                    </a:srgbClr>
                  </a:glow>
                </a:effectLst>
                <a:latin typeface="HY백송B" pitchFamily="18" charset="-127"/>
                <a:ea typeface="HY백송B" pitchFamily="18" charset="-127"/>
              </a:rPr>
              <a:t>더불어 함께 만들어 가는</a:t>
            </a:r>
            <a:endParaRPr lang="ko-KR" altLang="en-US" sz="2200" dirty="0">
              <a:effectLst>
                <a:glow rad="63500">
                  <a:srgbClr val="FF0000">
                    <a:alpha val="40000"/>
                  </a:srgbClr>
                </a:glow>
              </a:effectLst>
              <a:latin typeface="HY백송B" pitchFamily="18" charset="-127"/>
              <a:ea typeface="HY백송B" pitchFamily="18" charset="-127"/>
            </a:endParaRPr>
          </a:p>
        </p:txBody>
      </p:sp>
      <p:sp>
        <p:nvSpPr>
          <p:cNvPr id="9" name="직사각형 8"/>
          <p:cNvSpPr/>
          <p:nvPr/>
        </p:nvSpPr>
        <p:spPr>
          <a:xfrm>
            <a:off x="2998547" y="2530356"/>
            <a:ext cx="3761656" cy="576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r"/>
            <a:r>
              <a:rPr lang="en-US" altLang="ko-KR" b="1" dirty="0" smtClean="0">
                <a:solidFill>
                  <a:srgbClr val="FFC000"/>
                </a:solidFill>
                <a:latin typeface="HY견고딕" pitchFamily="18" charset="-127"/>
                <a:ea typeface="HY견고딕" pitchFamily="18" charset="-127"/>
              </a:rPr>
              <a:t>2022</a:t>
            </a:r>
            <a:r>
              <a:rPr lang="ko-KR" altLang="en-US" b="1" dirty="0" smtClean="0">
                <a:solidFill>
                  <a:srgbClr val="FFC000"/>
                </a:solidFill>
                <a:latin typeface="HY견고딕" pitchFamily="18" charset="-127"/>
                <a:ea typeface="HY견고딕" pitchFamily="18" charset="-127"/>
              </a:rPr>
              <a:t>년 </a:t>
            </a:r>
            <a:r>
              <a:rPr lang="en-US" altLang="ko-KR" b="1" dirty="0" smtClean="0">
                <a:solidFill>
                  <a:srgbClr val="FFC000"/>
                </a:solidFill>
                <a:latin typeface="HY견고딕" pitchFamily="18" charset="-127"/>
                <a:ea typeface="HY견고딕" pitchFamily="18" charset="-127"/>
              </a:rPr>
              <a:t>09</a:t>
            </a:r>
            <a:r>
              <a:rPr lang="ko-KR" altLang="en-US" b="1" dirty="0">
                <a:solidFill>
                  <a:srgbClr val="FFC000"/>
                </a:solidFill>
                <a:latin typeface="HY견고딕" pitchFamily="18" charset="-127"/>
                <a:ea typeface="HY견고딕" pitchFamily="18" charset="-127"/>
              </a:rPr>
              <a:t>월</a:t>
            </a:r>
            <a:r>
              <a:rPr lang="en-US" altLang="ko-KR" b="1" dirty="0" smtClean="0">
                <a:solidFill>
                  <a:srgbClr val="FFC000"/>
                </a:solidFill>
                <a:latin typeface="HY견고딕" pitchFamily="18" charset="-127"/>
                <a:ea typeface="HY견고딕" pitchFamily="18" charset="-127"/>
              </a:rPr>
              <a:t> 30</a:t>
            </a:r>
            <a:r>
              <a:rPr lang="ko-KR" altLang="en-US" b="1" dirty="0" smtClean="0">
                <a:solidFill>
                  <a:srgbClr val="FFC000"/>
                </a:solidFill>
                <a:latin typeface="HY견고딕" pitchFamily="18" charset="-127"/>
                <a:ea typeface="HY견고딕" pitchFamily="18" charset="-127"/>
              </a:rPr>
              <a:t>일 까지</a:t>
            </a:r>
            <a:endParaRPr lang="ko-KR" altLang="en-US" b="1" dirty="0">
              <a:solidFill>
                <a:srgbClr val="FFC000"/>
              </a:solidFill>
              <a:latin typeface="HY견고딕" pitchFamily="18" charset="-127"/>
              <a:ea typeface="HY견고딕" pitchFamily="18" charset="-127"/>
            </a:endParaRPr>
          </a:p>
        </p:txBody>
      </p:sp>
      <p:pic>
        <p:nvPicPr>
          <p:cNvPr id="10" name="Picture 3" descr="C:\Users\U\Desktop\그림2.png"/>
          <p:cNvPicPr>
            <a:picLocks noChangeAspect="1" noChangeArrowheads="1"/>
          </p:cNvPicPr>
          <p:nvPr/>
        </p:nvPicPr>
        <p:blipFill rotWithShape="1">
          <a:blip r:embed="rId2">
            <a:extLst>
              <a:ext uri="{28A0092B-C50C-407E-A947-70E740481C1C}">
                <a14:useLocalDpi xmlns:a14="http://schemas.microsoft.com/office/drawing/2010/main" val="0"/>
              </a:ext>
            </a:extLst>
          </a:blip>
          <a:srcRect l="19688" t="50320" r="66780" b="31913"/>
          <a:stretch/>
        </p:blipFill>
        <p:spPr bwMode="auto">
          <a:xfrm>
            <a:off x="1988840" y="4158208"/>
            <a:ext cx="870592" cy="864096"/>
          </a:xfrm>
          <a:prstGeom prst="ellipse">
            <a:avLst/>
          </a:prstGeom>
          <a:noFill/>
        </p:spPr>
      </p:pic>
      <p:pic>
        <p:nvPicPr>
          <p:cNvPr id="11" name="Picture 3" descr="C:\Users\U\Desktop\그림2.png"/>
          <p:cNvPicPr>
            <a:picLocks noChangeAspect="1" noChangeArrowheads="1"/>
          </p:cNvPicPr>
          <p:nvPr/>
        </p:nvPicPr>
        <p:blipFill rotWithShape="1">
          <a:blip r:embed="rId2">
            <a:extLst>
              <a:ext uri="{28A0092B-C50C-407E-A947-70E740481C1C}">
                <a14:useLocalDpi xmlns:a14="http://schemas.microsoft.com/office/drawing/2010/main" val="0"/>
              </a:ext>
            </a:extLst>
          </a:blip>
          <a:srcRect l="19688" t="50320" r="66780" b="31913"/>
          <a:stretch/>
        </p:blipFill>
        <p:spPr bwMode="auto">
          <a:xfrm>
            <a:off x="698085" y="4744457"/>
            <a:ext cx="642683" cy="637887"/>
          </a:xfrm>
          <a:prstGeom prst="ellipse">
            <a:avLst/>
          </a:prstGeom>
          <a:noFill/>
        </p:spPr>
      </p:pic>
      <p:sp>
        <p:nvSpPr>
          <p:cNvPr id="12" name="직사각형 11"/>
          <p:cNvSpPr/>
          <p:nvPr/>
        </p:nvSpPr>
        <p:spPr>
          <a:xfrm>
            <a:off x="118227" y="6030416"/>
            <a:ext cx="3456384" cy="2448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b="1" dirty="0" smtClean="0">
                <a:solidFill>
                  <a:schemeClr val="bg1"/>
                </a:solidFill>
                <a:effectLst>
                  <a:glow rad="101600">
                    <a:schemeClr val="tx1">
                      <a:alpha val="40000"/>
                    </a:schemeClr>
                  </a:glow>
                </a:effectLst>
                <a:latin typeface="HY울릉도M" pitchFamily="18" charset="-127"/>
                <a:ea typeface="HY울릉도M" pitchFamily="18" charset="-127"/>
              </a:rPr>
              <a:t>1</a:t>
            </a:r>
            <a:r>
              <a:rPr lang="en-US" altLang="ko-KR" sz="1050" b="1"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b="1" dirty="0">
                <a:solidFill>
                  <a:schemeClr val="bg1"/>
                </a:solidFill>
                <a:effectLst>
                  <a:glow rad="101600">
                    <a:schemeClr val="tx1">
                      <a:alpha val="40000"/>
                    </a:schemeClr>
                  </a:glow>
                </a:effectLst>
                <a:latin typeface="HY울릉도M" pitchFamily="18" charset="-127"/>
                <a:ea typeface="HY울릉도M" pitchFamily="18" charset="-127"/>
              </a:rPr>
              <a:t>상      명</a:t>
            </a:r>
            <a:r>
              <a:rPr lang="en-US" altLang="ko-KR" sz="1050" b="1"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2022</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한반도통일공헌대상</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a:t>
            </a:r>
            <a:r>
              <a:rPr lang="ko-KR" altLang="en-US" sz="1050" dirty="0" smtClean="0">
                <a:solidFill>
                  <a:schemeClr val="bg1"/>
                </a:solidFill>
                <a:effectLst>
                  <a:glow rad="101600">
                    <a:schemeClr val="tx1">
                      <a:alpha val="40000"/>
                    </a:schemeClr>
                  </a:glow>
                </a:effectLst>
                <a:latin typeface="HY견고딕" pitchFamily="18" charset="-127"/>
                <a:ea typeface="HY견고딕" pitchFamily="18" charset="-127"/>
              </a:rPr>
              <a:t>大賞</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 </a:t>
            </a: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50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b="1" dirty="0">
                <a:solidFill>
                  <a:schemeClr val="bg1"/>
                </a:solidFill>
                <a:effectLst>
                  <a:glow rad="101600">
                    <a:schemeClr val="tx1">
                      <a:alpha val="40000"/>
                    </a:schemeClr>
                  </a:glow>
                </a:effectLst>
                <a:latin typeface="HY울릉도M" pitchFamily="18" charset="-127"/>
                <a:ea typeface="HY울릉도M" pitchFamily="18" charset="-127"/>
              </a:rPr>
              <a:t>2. </a:t>
            </a:r>
            <a:r>
              <a:rPr lang="ko-KR" altLang="en-US" sz="1050" b="1" dirty="0">
                <a:solidFill>
                  <a:schemeClr val="bg1"/>
                </a:solidFill>
                <a:effectLst>
                  <a:glow rad="101600">
                    <a:schemeClr val="tx1">
                      <a:alpha val="40000"/>
                    </a:schemeClr>
                  </a:glow>
                </a:effectLst>
                <a:latin typeface="HY울릉도M" pitchFamily="18" charset="-127"/>
                <a:ea typeface="HY울릉도M" pitchFamily="18" charset="-127"/>
              </a:rPr>
              <a:t>수상대상</a:t>
            </a:r>
            <a:r>
              <a:rPr lang="en-US" altLang="ko-KR" sz="1050" b="1"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국내외 각 분야에서 한반도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평화와 </a:t>
            </a:r>
            <a:endPar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통일에 기여한 단체</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기관</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 또는 개인</a:t>
            </a: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50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b="1" dirty="0">
                <a:solidFill>
                  <a:schemeClr val="bg1"/>
                </a:solidFill>
                <a:effectLst>
                  <a:glow rad="101600">
                    <a:schemeClr val="tx1">
                      <a:alpha val="40000"/>
                    </a:schemeClr>
                  </a:glow>
                </a:effectLst>
                <a:latin typeface="HY울릉도M" pitchFamily="18" charset="-127"/>
                <a:ea typeface="HY울릉도M" pitchFamily="18" charset="-127"/>
              </a:rPr>
              <a:t>3. </a:t>
            </a:r>
            <a:r>
              <a:rPr lang="ko-KR" altLang="en-US" sz="1050" b="1" dirty="0" err="1">
                <a:solidFill>
                  <a:schemeClr val="bg1"/>
                </a:solidFill>
                <a:effectLst>
                  <a:glow rad="101600">
                    <a:schemeClr val="tx1">
                      <a:alpha val="40000"/>
                    </a:schemeClr>
                  </a:glow>
                </a:effectLst>
                <a:latin typeface="HY울릉도M" pitchFamily="18" charset="-127"/>
                <a:ea typeface="HY울릉도M" pitchFamily="18" charset="-127"/>
              </a:rPr>
              <a:t>시상일시</a:t>
            </a:r>
            <a:r>
              <a:rPr lang="en-US" altLang="ko-KR" sz="1050" b="1"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2022</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년 하반기</a:t>
            </a: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50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b="1" dirty="0">
                <a:solidFill>
                  <a:schemeClr val="bg1"/>
                </a:solidFill>
                <a:effectLst>
                  <a:glow rad="101600">
                    <a:schemeClr val="tx1">
                      <a:alpha val="40000"/>
                    </a:schemeClr>
                  </a:glow>
                </a:effectLst>
                <a:latin typeface="HY울릉도M" pitchFamily="18" charset="-127"/>
                <a:ea typeface="HY울릉도M" pitchFamily="18" charset="-127"/>
              </a:rPr>
              <a:t>4. </a:t>
            </a:r>
            <a:r>
              <a:rPr lang="ko-KR" altLang="en-US" sz="1050" b="1" dirty="0">
                <a:solidFill>
                  <a:schemeClr val="bg1"/>
                </a:solidFill>
                <a:effectLst>
                  <a:glow rad="101600">
                    <a:schemeClr val="tx1">
                      <a:alpha val="40000"/>
                    </a:schemeClr>
                  </a:glow>
                </a:effectLst>
                <a:latin typeface="HY울릉도M" pitchFamily="18" charset="-127"/>
                <a:ea typeface="HY울릉도M" pitchFamily="18" charset="-127"/>
              </a:rPr>
              <a:t>시상장소</a:t>
            </a:r>
            <a:r>
              <a:rPr lang="en-US" altLang="ko-KR" sz="1050" b="1"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국회의사당 </a:t>
            </a:r>
            <a:r>
              <a:rPr lang="ko-KR" altLang="en-US" sz="1050" dirty="0" err="1" smtClean="0">
                <a:solidFill>
                  <a:schemeClr val="bg1"/>
                </a:solidFill>
                <a:effectLst>
                  <a:glow rad="101600">
                    <a:schemeClr val="tx1">
                      <a:alpha val="40000"/>
                    </a:schemeClr>
                  </a:glow>
                </a:effectLst>
                <a:latin typeface="HY울릉도M" pitchFamily="18" charset="-127"/>
                <a:ea typeface="HY울릉도M" pitchFamily="18" charset="-127"/>
              </a:rPr>
              <a:t>귀빈홀</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변동될 수 있음</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a:t>
            </a: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50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b="1" dirty="0">
                <a:solidFill>
                  <a:schemeClr val="bg1"/>
                </a:solidFill>
                <a:effectLst>
                  <a:glow rad="101600">
                    <a:schemeClr val="tx1">
                      <a:alpha val="40000"/>
                    </a:schemeClr>
                  </a:glow>
                </a:effectLst>
                <a:latin typeface="HY울릉도M" pitchFamily="18" charset="-127"/>
                <a:ea typeface="HY울릉도M" pitchFamily="18" charset="-127"/>
              </a:rPr>
              <a:t>5. </a:t>
            </a:r>
            <a:r>
              <a:rPr lang="ko-KR" altLang="en-US" sz="1050" b="1" dirty="0">
                <a:solidFill>
                  <a:schemeClr val="bg1"/>
                </a:solidFill>
                <a:effectLst>
                  <a:glow rad="101600">
                    <a:schemeClr val="tx1">
                      <a:alpha val="40000"/>
                    </a:schemeClr>
                  </a:glow>
                </a:effectLst>
                <a:latin typeface="HY울릉도M" pitchFamily="18" charset="-127"/>
                <a:ea typeface="HY울릉도M" pitchFamily="18" charset="-127"/>
              </a:rPr>
              <a:t>시상분야</a:t>
            </a:r>
            <a:r>
              <a:rPr lang="en-US" altLang="ko-KR" sz="1050" b="1"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총괄대상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특별공로상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endPar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정치분야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대상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행정분야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대상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국제분야 대상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endPar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외교안보분야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대상</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교육분야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대상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종교분야 대상</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a:t>
            </a:r>
          </a:p>
          <a:p>
            <a:pPr>
              <a:defRPr/>
            </a:pP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경제산업분야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대상</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사회복지분야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대상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언론분야</a:t>
            </a:r>
            <a:endPar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대상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문화예술분야</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대상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시민사회분야 대상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endPar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재외동포분야 대상</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 등</a:t>
            </a: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p:txBody>
      </p:sp>
      <p:sp>
        <p:nvSpPr>
          <p:cNvPr id="13" name="직사각형 12"/>
          <p:cNvSpPr/>
          <p:nvPr/>
        </p:nvSpPr>
        <p:spPr>
          <a:xfrm>
            <a:off x="3457979" y="4590256"/>
            <a:ext cx="3398426" cy="4161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p>
          <a:p>
            <a:pPr>
              <a:defRPr/>
            </a:pPr>
            <a:endParaRPr lang="en-US" altLang="ko-KR" sz="50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50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b="1" dirty="0">
                <a:solidFill>
                  <a:schemeClr val="bg1"/>
                </a:solidFill>
                <a:effectLst>
                  <a:glow rad="101600">
                    <a:schemeClr val="tx1">
                      <a:alpha val="40000"/>
                    </a:schemeClr>
                  </a:glow>
                </a:effectLst>
                <a:latin typeface="HY울릉도M" pitchFamily="18" charset="-127"/>
                <a:ea typeface="HY울릉도M" pitchFamily="18" charset="-127"/>
              </a:rPr>
              <a:t>6. </a:t>
            </a:r>
            <a:r>
              <a:rPr lang="ko-KR" altLang="en-US" sz="1050" b="1" dirty="0">
                <a:solidFill>
                  <a:schemeClr val="bg1"/>
                </a:solidFill>
                <a:effectLst>
                  <a:glow rad="101600">
                    <a:schemeClr val="tx1">
                      <a:alpha val="40000"/>
                    </a:schemeClr>
                  </a:glow>
                </a:effectLst>
                <a:latin typeface="HY울릉도M" pitchFamily="18" charset="-127"/>
                <a:ea typeface="HY울릉도M" pitchFamily="18" charset="-127"/>
              </a:rPr>
              <a:t>시상내역</a:t>
            </a:r>
            <a:r>
              <a:rPr lang="en-US" altLang="ko-KR" sz="1050" b="1"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총괄 대상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특별공로상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분야별 대상</a:t>
            </a: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총괄 대상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상패</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메달</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상금</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도자기</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달 항아리</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a:t>
            </a: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50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등을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수여함과 동시에 명예박사학위를 수여함 </a:t>
            </a: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특별공로상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상패</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메달</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상금</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도자기</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달 항아리</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p>
          <a:p>
            <a:pPr>
              <a:defRPr/>
            </a:pP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분야별 대상</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상패</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메달</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 </a:t>
            </a:r>
            <a:endPar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50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b="1" dirty="0">
                <a:solidFill>
                  <a:srgbClr val="C00000"/>
                </a:solidFill>
                <a:effectLst>
                  <a:glow rad="101600">
                    <a:schemeClr val="tx1">
                      <a:alpha val="40000"/>
                    </a:schemeClr>
                  </a:glow>
                </a:effectLst>
                <a:latin typeface="HY울릉도M" pitchFamily="18" charset="-127"/>
                <a:ea typeface="HY울릉도M" pitchFamily="18" charset="-127"/>
              </a:rPr>
              <a:t> </a:t>
            </a:r>
            <a:r>
              <a:rPr lang="en-US" altLang="ko-KR" sz="1050" b="1" dirty="0" smtClean="0">
                <a:solidFill>
                  <a:srgbClr val="C00000"/>
                </a:solidFill>
                <a:effectLst>
                  <a:glow rad="101600">
                    <a:schemeClr val="tx1">
                      <a:alpha val="40000"/>
                    </a:schemeClr>
                  </a:glow>
                </a:effectLst>
                <a:latin typeface="HY울릉도M" pitchFamily="18" charset="-127"/>
                <a:ea typeface="HY울릉도M" pitchFamily="18" charset="-127"/>
              </a:rPr>
              <a:t>   </a:t>
            </a:r>
            <a:r>
              <a:rPr lang="ko-KR" altLang="en-US" sz="1050" b="1" dirty="0" smtClean="0">
                <a:solidFill>
                  <a:schemeClr val="bg1"/>
                </a:solidFill>
                <a:effectLst>
                  <a:glow rad="101600">
                    <a:schemeClr val="tx1">
                      <a:alpha val="40000"/>
                    </a:schemeClr>
                  </a:glow>
                </a:effectLst>
                <a:latin typeface="HY울릉도M" pitchFamily="18" charset="-127"/>
                <a:ea typeface="HY울릉도M" pitchFamily="18" charset="-127"/>
              </a:rPr>
              <a:t>특별부상</a:t>
            </a:r>
            <a:r>
              <a:rPr lang="en-US" altLang="ko-KR" sz="1050" b="1"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우리문화 보급차원에서 총괄대상과</a:t>
            </a: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  특별공로상 수상자께는 부상으로 대한민국 </a:t>
            </a: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명장 </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14</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호 무형문화재 한도요 서광수 도예가의</a:t>
            </a: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    달 항아리 백자작품을 드리고</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여성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수상자들 중</a:t>
            </a: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외국인들께는 사단법인 </a:t>
            </a:r>
            <a:r>
              <a:rPr lang="ko-KR" altLang="en-US" sz="1050" dirty="0" err="1" smtClean="0">
                <a:solidFill>
                  <a:schemeClr val="bg1"/>
                </a:solidFill>
                <a:effectLst>
                  <a:glow rad="101600">
                    <a:schemeClr val="tx1">
                      <a:alpha val="40000"/>
                    </a:schemeClr>
                  </a:glow>
                </a:effectLst>
                <a:latin typeface="HY울릉도M" pitchFamily="18" charset="-127"/>
                <a:ea typeface="HY울릉도M" pitchFamily="18" charset="-127"/>
              </a:rPr>
              <a:t>우리옷제대로입기협회</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 </a:t>
            </a:r>
            <a:endPar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박창숙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회장의 한복작품을 특별부상으로 드림</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a:t>
            </a:r>
          </a:p>
          <a:p>
            <a:pPr>
              <a:defRPr/>
            </a:pP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상황에 따라 작가 및 작품 등이 변동될 수 있음</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a:t>
            </a:r>
          </a:p>
          <a:p>
            <a:pPr>
              <a:defRPr/>
            </a:pPr>
            <a:endParaRPr lang="en-US" altLang="ko-KR" sz="50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b="1" dirty="0" smtClean="0">
                <a:solidFill>
                  <a:schemeClr val="bg1"/>
                </a:solidFill>
                <a:effectLst>
                  <a:glow rad="101600">
                    <a:schemeClr val="tx1">
                      <a:alpha val="40000"/>
                    </a:schemeClr>
                  </a:glow>
                </a:effectLst>
                <a:latin typeface="HY울릉도M" pitchFamily="18" charset="-127"/>
                <a:ea typeface="HY울릉도M" pitchFamily="18" charset="-127"/>
              </a:rPr>
              <a:t>7. </a:t>
            </a:r>
            <a:r>
              <a:rPr lang="ko-KR" altLang="en-US" sz="1050" b="1" dirty="0" smtClean="0">
                <a:solidFill>
                  <a:schemeClr val="bg1"/>
                </a:solidFill>
                <a:effectLst>
                  <a:glow rad="101600">
                    <a:schemeClr val="tx1">
                      <a:alpha val="40000"/>
                    </a:schemeClr>
                  </a:glow>
                </a:effectLst>
                <a:latin typeface="HY울릉도M" pitchFamily="18" charset="-127"/>
                <a:ea typeface="HY울릉도M" pitchFamily="18" charset="-127"/>
              </a:rPr>
              <a:t>접수마감</a:t>
            </a:r>
            <a:r>
              <a:rPr lang="en-US" altLang="ko-KR" sz="1050" b="1" dirty="0" smtClean="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2022. 09. 30.</a:t>
            </a:r>
          </a:p>
          <a:p>
            <a:pPr>
              <a:defRPr/>
            </a:pPr>
            <a:endParaRPr lang="en-US" altLang="ko-KR" sz="50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b="1" dirty="0" smtClean="0">
                <a:solidFill>
                  <a:schemeClr val="bg1"/>
                </a:solidFill>
                <a:effectLst>
                  <a:glow rad="101600">
                    <a:schemeClr val="tx1">
                      <a:alpha val="40000"/>
                    </a:schemeClr>
                  </a:glow>
                </a:effectLst>
                <a:latin typeface="HY울릉도M" pitchFamily="18" charset="-127"/>
                <a:ea typeface="HY울릉도M" pitchFamily="18" charset="-127"/>
              </a:rPr>
              <a:t>8. </a:t>
            </a:r>
            <a:r>
              <a:rPr lang="ko-KR" altLang="en-US" sz="1050" b="1" dirty="0" smtClean="0">
                <a:solidFill>
                  <a:schemeClr val="bg1"/>
                </a:solidFill>
                <a:effectLst>
                  <a:glow rad="101600">
                    <a:schemeClr val="tx1">
                      <a:alpha val="40000"/>
                    </a:schemeClr>
                  </a:glow>
                </a:effectLst>
                <a:latin typeface="HY울릉도M" pitchFamily="18" charset="-127"/>
                <a:ea typeface="HY울릉도M" pitchFamily="18" charset="-127"/>
              </a:rPr>
              <a:t>접수방법</a:t>
            </a:r>
            <a:r>
              <a:rPr lang="en-US" altLang="ko-KR" sz="1050" b="1" dirty="0" smtClean="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E-</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메일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21songkh@hanmail.net</a:t>
            </a:r>
          </a:p>
          <a:p>
            <a:pPr>
              <a:defRPr/>
            </a:pP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팩스</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(FAX)/ (02)3672-1907</a:t>
            </a: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우편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서울특별시 종로구 대학로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19</a:t>
            </a: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한국기독교회관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307</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호</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a:t>
            </a: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우편번호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03129</a:t>
            </a:r>
          </a:p>
          <a:p>
            <a:pPr>
              <a:defRPr/>
            </a:pPr>
            <a:endParaRPr lang="en-US" altLang="ko-KR" sz="50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b="1" dirty="0" smtClean="0">
                <a:solidFill>
                  <a:schemeClr val="bg1"/>
                </a:solidFill>
                <a:effectLst>
                  <a:glow rad="101600">
                    <a:schemeClr val="tx1">
                      <a:alpha val="40000"/>
                    </a:schemeClr>
                  </a:glow>
                </a:effectLst>
                <a:latin typeface="HY울릉도M" pitchFamily="18" charset="-127"/>
                <a:ea typeface="HY울릉도M" pitchFamily="18" charset="-127"/>
              </a:rPr>
              <a:t>9. </a:t>
            </a:r>
            <a:r>
              <a:rPr lang="ko-KR" altLang="en-US" sz="1050" b="1" dirty="0" smtClean="0">
                <a:solidFill>
                  <a:schemeClr val="bg1"/>
                </a:solidFill>
                <a:effectLst>
                  <a:glow rad="101600">
                    <a:schemeClr val="tx1">
                      <a:alpha val="40000"/>
                    </a:schemeClr>
                  </a:glow>
                </a:effectLst>
                <a:latin typeface="HY울릉도M" pitchFamily="18" charset="-127"/>
                <a:ea typeface="HY울릉도M" pitchFamily="18" charset="-127"/>
              </a:rPr>
              <a:t>문      의</a:t>
            </a:r>
            <a:r>
              <a:rPr lang="en-US" altLang="ko-KR" sz="1050" b="1" dirty="0" smtClean="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(02)3676-2007</a:t>
            </a: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(010)3134-1094 / (010)5448-6266</a:t>
            </a: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500" dirty="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상패와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메달은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DMZ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철조망과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6.25</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전쟁</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때</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endPar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endParaRPr>
          </a:p>
          <a:p>
            <a:pPr>
              <a:defRPr/>
            </a:pP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en-US" altLang="ko-KR" sz="1050" dirty="0" smtClean="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사용된</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탄피 등을 녹여 </a:t>
            </a:r>
            <a:r>
              <a:rPr lang="ko-KR" altLang="en-US" sz="1050" dirty="0">
                <a:solidFill>
                  <a:schemeClr val="bg1"/>
                </a:solidFill>
                <a:effectLst>
                  <a:glow rad="101600">
                    <a:schemeClr val="tx1">
                      <a:alpha val="40000"/>
                    </a:schemeClr>
                  </a:glow>
                </a:effectLst>
                <a:latin typeface="HY울릉도M" pitchFamily="18" charset="-127"/>
                <a:ea typeface="HY울릉도M" pitchFamily="18" charset="-127"/>
              </a:rPr>
              <a:t>특수합금으로 </a:t>
            </a:r>
            <a:r>
              <a:rPr lang="ko-KR" altLang="en-US" sz="1050" dirty="0" smtClean="0">
                <a:solidFill>
                  <a:schemeClr val="bg1"/>
                </a:solidFill>
                <a:effectLst>
                  <a:glow rad="101600">
                    <a:schemeClr val="tx1">
                      <a:alpha val="40000"/>
                    </a:schemeClr>
                  </a:glow>
                </a:effectLst>
                <a:latin typeface="HY울릉도M" pitchFamily="18" charset="-127"/>
                <a:ea typeface="HY울릉도M" pitchFamily="18" charset="-127"/>
              </a:rPr>
              <a:t>제작했음</a:t>
            </a:r>
            <a:r>
              <a:rPr lang="en-US" altLang="ko-KR" sz="1050" dirty="0">
                <a:solidFill>
                  <a:schemeClr val="bg1"/>
                </a:solidFill>
                <a:effectLst>
                  <a:glow rad="101600">
                    <a:schemeClr val="tx1">
                      <a:alpha val="40000"/>
                    </a:schemeClr>
                  </a:glow>
                </a:effectLst>
                <a:latin typeface="HY울릉도M" pitchFamily="18" charset="-127"/>
                <a:ea typeface="HY울릉도M" pitchFamily="18" charset="-127"/>
              </a:rPr>
              <a:t>)</a:t>
            </a: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a:p>
            <a:pPr>
              <a:defRPr/>
            </a:pPr>
            <a:endParaRPr lang="en-US" altLang="ko-KR" sz="1050" dirty="0">
              <a:solidFill>
                <a:schemeClr val="bg1"/>
              </a:solidFill>
              <a:effectLst>
                <a:glow rad="101600">
                  <a:schemeClr val="tx1">
                    <a:alpha val="40000"/>
                  </a:schemeClr>
                </a:glow>
              </a:effectLst>
              <a:latin typeface="HY울릉도M" pitchFamily="18" charset="-127"/>
              <a:ea typeface="HY울릉도M" pitchFamily="18" charset="-127"/>
            </a:endParaRPr>
          </a:p>
        </p:txBody>
      </p:sp>
      <p:sp>
        <p:nvSpPr>
          <p:cNvPr id="14" name="직사각형 13"/>
          <p:cNvSpPr/>
          <p:nvPr/>
        </p:nvSpPr>
        <p:spPr>
          <a:xfrm>
            <a:off x="-1595" y="8622704"/>
            <a:ext cx="6861190" cy="539552"/>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ko-KR" altLang="en-US" sz="1300" dirty="0" smtClean="0">
                <a:effectLst>
                  <a:glow rad="63500">
                    <a:schemeClr val="tx1">
                      <a:alpha val="40000"/>
                    </a:schemeClr>
                  </a:glow>
                </a:effectLst>
                <a:latin typeface="HY울릉도M" pitchFamily="18" charset="-127"/>
                <a:ea typeface="HY울릉도M" pitchFamily="18" charset="-127"/>
              </a:rPr>
              <a:t>주최</a:t>
            </a:r>
            <a:r>
              <a:rPr lang="en-US" altLang="ko-KR" sz="1300" dirty="0" smtClean="0">
                <a:effectLst>
                  <a:glow rad="63500">
                    <a:schemeClr val="tx1">
                      <a:alpha val="40000"/>
                    </a:schemeClr>
                  </a:glow>
                </a:effectLst>
                <a:latin typeface="HY울릉도M" pitchFamily="18" charset="-127"/>
                <a:ea typeface="HY울릉도M" pitchFamily="18" charset="-127"/>
              </a:rPr>
              <a:t>: </a:t>
            </a:r>
            <a:r>
              <a:rPr lang="ko-KR" altLang="en-US" sz="1300" dirty="0" smtClean="0">
                <a:effectLst>
                  <a:glow rad="63500">
                    <a:schemeClr val="tx1">
                      <a:alpha val="40000"/>
                    </a:schemeClr>
                  </a:glow>
                </a:effectLst>
                <a:latin typeface="HY울릉도M" pitchFamily="18" charset="-127"/>
                <a:ea typeface="HY울릉도M" pitchFamily="18" charset="-127"/>
              </a:rPr>
              <a:t>대한민국평화통일국민문화제 조직위원회</a:t>
            </a:r>
            <a:endParaRPr lang="en-US" altLang="ko-KR" sz="1300" dirty="0" smtClean="0">
              <a:effectLst>
                <a:glow rad="63500">
                  <a:schemeClr val="tx1">
                    <a:alpha val="40000"/>
                  </a:schemeClr>
                </a:glow>
              </a:effectLst>
              <a:latin typeface="HY울릉도M" pitchFamily="18" charset="-127"/>
              <a:ea typeface="HY울릉도M" pitchFamily="18" charset="-127"/>
            </a:endParaRPr>
          </a:p>
          <a:p>
            <a:pPr algn="ctr"/>
            <a:r>
              <a:rPr lang="ko-KR" altLang="en-US" sz="1300" dirty="0" smtClean="0">
                <a:effectLst>
                  <a:glow rad="63500">
                    <a:schemeClr val="tx1">
                      <a:alpha val="40000"/>
                    </a:schemeClr>
                  </a:glow>
                </a:effectLst>
                <a:latin typeface="HY울릉도M" pitchFamily="18" charset="-127"/>
                <a:ea typeface="HY울릉도M" pitchFamily="18" charset="-127"/>
              </a:rPr>
              <a:t>주관</a:t>
            </a:r>
            <a:r>
              <a:rPr lang="en-US" altLang="ko-KR" sz="1300" dirty="0" smtClean="0">
                <a:effectLst>
                  <a:glow rad="63500">
                    <a:schemeClr val="tx1">
                      <a:alpha val="40000"/>
                    </a:schemeClr>
                  </a:glow>
                </a:effectLst>
                <a:latin typeface="HY울릉도M" pitchFamily="18" charset="-127"/>
                <a:ea typeface="HY울릉도M" pitchFamily="18" charset="-127"/>
              </a:rPr>
              <a:t>: </a:t>
            </a:r>
            <a:r>
              <a:rPr lang="ko-KR" altLang="en-US" sz="1300" dirty="0" smtClean="0">
                <a:effectLst>
                  <a:glow rad="63500">
                    <a:schemeClr val="tx1">
                      <a:alpha val="40000"/>
                    </a:schemeClr>
                  </a:glow>
                </a:effectLst>
                <a:latin typeface="HY울릉도M" pitchFamily="18" charset="-127"/>
                <a:ea typeface="HY울릉도M" pitchFamily="18" charset="-127"/>
              </a:rPr>
              <a:t>사단법인 우리민족교류협회 </a:t>
            </a:r>
            <a:r>
              <a:rPr lang="en-US" altLang="ko-KR" sz="1300" dirty="0" smtClean="0">
                <a:effectLst>
                  <a:glow rad="63500">
                    <a:schemeClr val="tx1">
                      <a:alpha val="40000"/>
                    </a:schemeClr>
                  </a:glow>
                </a:effectLst>
                <a:latin typeface="HY울릉도M" pitchFamily="18" charset="-127"/>
                <a:ea typeface="HY울릉도M" pitchFamily="18" charset="-127"/>
              </a:rPr>
              <a:t>I </a:t>
            </a:r>
            <a:r>
              <a:rPr lang="ko-KR" altLang="en-US" sz="1300" dirty="0" smtClean="0">
                <a:effectLst>
                  <a:glow rad="63500">
                    <a:schemeClr val="tx1">
                      <a:alpha val="40000"/>
                    </a:schemeClr>
                  </a:glow>
                </a:effectLst>
                <a:latin typeface="HY울릉도M" pitchFamily="18" charset="-127"/>
                <a:ea typeface="HY울릉도M" pitchFamily="18" charset="-127"/>
              </a:rPr>
              <a:t>한미지도자 한반도평화포럼</a:t>
            </a:r>
            <a:endParaRPr lang="ko-KR" altLang="en-US" sz="1300" dirty="0">
              <a:effectLst>
                <a:glow rad="63500">
                  <a:schemeClr val="tx1">
                    <a:alpha val="40000"/>
                  </a:schemeClr>
                </a:glow>
              </a:effectLst>
              <a:latin typeface="HY울릉도M" pitchFamily="18" charset="-127"/>
              <a:ea typeface="HY울릉도M" pitchFamily="18" charset="-127"/>
            </a:endParaRPr>
          </a:p>
        </p:txBody>
      </p:sp>
      <p:sp>
        <p:nvSpPr>
          <p:cNvPr id="15" name="모서리가 둥근 직사각형 14"/>
          <p:cNvSpPr/>
          <p:nvPr/>
        </p:nvSpPr>
        <p:spPr>
          <a:xfrm>
            <a:off x="190235" y="5958408"/>
            <a:ext cx="1008112" cy="288651"/>
          </a:xfrm>
          <a:prstGeom prst="roundRect">
            <a:avLst>
              <a:gd name="adj" fmla="val 50000"/>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27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ko-KR" altLang="en-US" sz="1300" dirty="0" smtClean="0">
                <a:ln>
                  <a:solidFill>
                    <a:schemeClr val="bg1"/>
                  </a:solidFill>
                </a:ln>
              </a:rPr>
              <a:t>개   요</a:t>
            </a:r>
            <a:endParaRPr lang="ko-KR" altLang="en-US" sz="1300" dirty="0">
              <a:ln>
                <a:solidFill>
                  <a:schemeClr val="bg1"/>
                </a:solidFill>
              </a:ln>
            </a:endParaRPr>
          </a:p>
        </p:txBody>
      </p:sp>
      <p:pic>
        <p:nvPicPr>
          <p:cNvPr id="16" name="Picture 5" descr="C:\Users\U\Desktop\그림3.png"/>
          <p:cNvPicPr>
            <a:picLocks noChangeAspect="1" noChangeArrowheads="1"/>
          </p:cNvPicPr>
          <p:nvPr/>
        </p:nvPicPr>
        <p:blipFill rotWithShape="1">
          <a:blip r:embed="rId3">
            <a:extLst>
              <a:ext uri="{28A0092B-C50C-407E-A947-70E740481C1C}">
                <a14:useLocalDpi xmlns:a14="http://schemas.microsoft.com/office/drawing/2010/main" val="0"/>
              </a:ext>
            </a:extLst>
          </a:blip>
          <a:srcRect t="67433" b="-1"/>
          <a:stretch/>
        </p:blipFill>
        <p:spPr bwMode="auto">
          <a:xfrm>
            <a:off x="-1595" y="-15538"/>
            <a:ext cx="2187212" cy="233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직사각형 16"/>
          <p:cNvSpPr/>
          <p:nvPr/>
        </p:nvSpPr>
        <p:spPr>
          <a:xfrm>
            <a:off x="2017819" y="486961"/>
            <a:ext cx="4752528" cy="430887"/>
          </a:xfrm>
          <a:prstGeom prst="rect">
            <a:avLst/>
          </a:prstGeom>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fontAlgn="auto">
              <a:spcBef>
                <a:spcPts val="0"/>
              </a:spcBef>
              <a:spcAft>
                <a:spcPts val="0"/>
              </a:spcAft>
              <a:defRPr/>
            </a:pPr>
            <a:r>
              <a:rPr kumimoji="0" lang="ko-KR" altLang="en-US" sz="2150" dirty="0" smtClean="0">
                <a:ln w="18415" cmpd="sng">
                  <a:solidFill>
                    <a:srgbClr val="FFFFFF"/>
                  </a:solidFill>
                  <a:prstDash val="solid"/>
                </a:ln>
                <a:solidFill>
                  <a:srgbClr val="FFFFFF"/>
                </a:solidFill>
                <a:latin typeface="HY울릉도M" pitchFamily="18" charset="-127"/>
                <a:ea typeface="HY울릉도M" pitchFamily="18" charset="-127"/>
              </a:rPr>
              <a:t>제</a:t>
            </a:r>
            <a:r>
              <a:rPr kumimoji="0" lang="en-US" altLang="ko-KR" sz="2150" dirty="0" smtClean="0">
                <a:ln w="18415" cmpd="sng">
                  <a:solidFill>
                    <a:srgbClr val="FFFFFF"/>
                  </a:solidFill>
                  <a:prstDash val="solid"/>
                </a:ln>
                <a:solidFill>
                  <a:srgbClr val="FFFFFF"/>
                </a:solidFill>
                <a:latin typeface="HY울릉도M" pitchFamily="18" charset="-127"/>
                <a:ea typeface="HY울릉도M" pitchFamily="18" charset="-127"/>
              </a:rPr>
              <a:t>10</a:t>
            </a:r>
            <a:r>
              <a:rPr kumimoji="0" lang="ko-KR" altLang="en-US" sz="2150" dirty="0" smtClean="0">
                <a:ln w="18415" cmpd="sng">
                  <a:solidFill>
                    <a:srgbClr val="FFFFFF"/>
                  </a:solidFill>
                  <a:prstDash val="solid"/>
                </a:ln>
                <a:solidFill>
                  <a:srgbClr val="FFFFFF"/>
                </a:solidFill>
                <a:latin typeface="HY울릉도M" pitchFamily="18" charset="-127"/>
                <a:ea typeface="HY울릉도M" pitchFamily="18" charset="-127"/>
              </a:rPr>
              <a:t>회 </a:t>
            </a:r>
            <a:r>
              <a:rPr kumimoji="0" lang="en-US" altLang="ko-KR" sz="2150" dirty="0" smtClean="0">
                <a:ln w="18415" cmpd="sng">
                  <a:solidFill>
                    <a:srgbClr val="FFFFFF"/>
                  </a:solidFill>
                  <a:prstDash val="solid"/>
                </a:ln>
                <a:solidFill>
                  <a:srgbClr val="FFFFFF"/>
                </a:solidFill>
                <a:latin typeface="HY울릉도M" pitchFamily="18" charset="-127"/>
                <a:ea typeface="HY울릉도M" pitchFamily="18" charset="-127"/>
              </a:rPr>
              <a:t>2022</a:t>
            </a:r>
            <a:r>
              <a:rPr kumimoji="0" lang="en-US" altLang="ko-KR" sz="1000" dirty="0" smtClean="0">
                <a:ln w="18415" cmpd="sng">
                  <a:solidFill>
                    <a:srgbClr val="FFFFFF"/>
                  </a:solidFill>
                  <a:prstDash val="solid"/>
                </a:ln>
                <a:solidFill>
                  <a:srgbClr val="FFFFFF"/>
                </a:solidFill>
                <a:latin typeface="HY울릉도M" pitchFamily="18" charset="-127"/>
                <a:ea typeface="HY울릉도M" pitchFamily="18" charset="-127"/>
              </a:rPr>
              <a:t> </a:t>
            </a:r>
            <a:r>
              <a:rPr kumimoji="0" lang="ko-KR" altLang="en-US" sz="2150" dirty="0" smtClean="0">
                <a:ln w="18415" cmpd="sng">
                  <a:solidFill>
                    <a:srgbClr val="FFFFFF"/>
                  </a:solidFill>
                  <a:prstDash val="solid"/>
                </a:ln>
                <a:solidFill>
                  <a:srgbClr val="FFFFFF"/>
                </a:solidFill>
                <a:latin typeface="HY울릉도M" pitchFamily="18" charset="-127"/>
                <a:ea typeface="HY울릉도M" pitchFamily="18" charset="-127"/>
              </a:rPr>
              <a:t>한반도통일공헌대상</a:t>
            </a:r>
            <a:endParaRPr kumimoji="0" lang="ko-KR" altLang="en-US" sz="2150" dirty="0">
              <a:ln w="18415" cmpd="sng">
                <a:solidFill>
                  <a:srgbClr val="FFFFFF"/>
                </a:solidFill>
                <a:prstDash val="solid"/>
              </a:ln>
              <a:solidFill>
                <a:srgbClr val="FFFFFF"/>
              </a:solidFill>
              <a:latin typeface="HY울릉도M" pitchFamily="18" charset="-127"/>
              <a:ea typeface="HY울릉도M" pitchFamily="18" charset="-127"/>
            </a:endParaRPr>
          </a:p>
        </p:txBody>
      </p:sp>
      <p:cxnSp>
        <p:nvCxnSpPr>
          <p:cNvPr id="18" name="직선 연결선 17"/>
          <p:cNvCxnSpPr/>
          <p:nvPr/>
        </p:nvCxnSpPr>
        <p:spPr>
          <a:xfrm>
            <a:off x="2021009" y="413792"/>
            <a:ext cx="4721954" cy="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직사각형 18"/>
          <p:cNvSpPr/>
          <p:nvPr/>
        </p:nvSpPr>
        <p:spPr>
          <a:xfrm>
            <a:off x="1945811" y="701824"/>
            <a:ext cx="4869160" cy="140038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fontAlgn="auto">
              <a:spcBef>
                <a:spcPts val="0"/>
              </a:spcBef>
              <a:spcAft>
                <a:spcPts val="0"/>
              </a:spcAft>
              <a:defRPr/>
            </a:pPr>
            <a:r>
              <a:rPr lang="ko-KR" altLang="en-US" sz="8500" b="1" spc="50" dirty="0">
                <a:ln w="11430"/>
                <a:solidFill>
                  <a:srgbClr val="FF0000"/>
                </a:solidFill>
                <a:effectLst>
                  <a:outerShdw blurRad="76200" dist="50800" dir="5400000" algn="tl" rotWithShape="0">
                    <a:srgbClr val="000000">
                      <a:alpha val="65000"/>
                    </a:srgbClr>
                  </a:outerShdw>
                </a:effectLst>
                <a:latin typeface="HY울릉도M" pitchFamily="18" charset="-127"/>
                <a:ea typeface="HY울릉도M" pitchFamily="18" charset="-127"/>
              </a:rPr>
              <a:t>후</a:t>
            </a:r>
            <a:r>
              <a:rPr lang="ko-KR" altLang="en-US" sz="8500" b="1" spc="50" dirty="0" smtClean="0">
                <a:ln w="11430"/>
                <a:solidFill>
                  <a:srgbClr val="FF0000"/>
                </a:solidFill>
                <a:effectLst>
                  <a:outerShdw blurRad="76200" dist="50800" dir="5400000" algn="tl" rotWithShape="0">
                    <a:srgbClr val="000000">
                      <a:alpha val="65000"/>
                    </a:srgbClr>
                  </a:outerShdw>
                </a:effectLst>
                <a:latin typeface="HY울릉도M" pitchFamily="18" charset="-127"/>
                <a:ea typeface="HY울릉도M" pitchFamily="18" charset="-127"/>
              </a:rPr>
              <a:t>보</a:t>
            </a:r>
            <a:r>
              <a:rPr kumimoji="0" lang="ko-KR" altLang="en-US" sz="8500" b="1" spc="50" dirty="0" smtClean="0">
                <a:ln w="11430"/>
                <a:solidFill>
                  <a:srgbClr val="FF0000"/>
                </a:solidFill>
                <a:effectLst>
                  <a:outerShdw blurRad="76200" dist="50800" dir="5400000" algn="tl" rotWithShape="0">
                    <a:srgbClr val="000000">
                      <a:alpha val="65000"/>
                    </a:srgbClr>
                  </a:outerShdw>
                </a:effectLst>
                <a:latin typeface="HY울릉도M" pitchFamily="18" charset="-127"/>
                <a:ea typeface="HY울릉도M" pitchFamily="18" charset="-127"/>
              </a:rPr>
              <a:t>추천</a:t>
            </a:r>
            <a:endParaRPr kumimoji="0" lang="ko-KR" altLang="en-US" sz="8500" b="1" spc="50" dirty="0">
              <a:ln w="11430"/>
              <a:solidFill>
                <a:srgbClr val="FF0000"/>
              </a:solidFill>
              <a:effectLst>
                <a:outerShdw blurRad="76200" dist="50800" dir="5400000" algn="tl" rotWithShape="0">
                  <a:srgbClr val="000000">
                    <a:alpha val="65000"/>
                  </a:srgbClr>
                </a:outerShdw>
              </a:effectLst>
              <a:latin typeface="HY울릉도M" pitchFamily="18" charset="-127"/>
              <a:ea typeface="HY울릉도M" pitchFamily="18" charset="-127"/>
            </a:endParaRPr>
          </a:p>
        </p:txBody>
      </p:sp>
      <p:cxnSp>
        <p:nvCxnSpPr>
          <p:cNvPr id="20" name="직선 연결선 19"/>
          <p:cNvCxnSpPr/>
          <p:nvPr/>
        </p:nvCxnSpPr>
        <p:spPr>
          <a:xfrm>
            <a:off x="4797152" y="3510136"/>
            <a:ext cx="7920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직사각형 20"/>
          <p:cNvSpPr/>
          <p:nvPr/>
        </p:nvSpPr>
        <p:spPr>
          <a:xfrm>
            <a:off x="2636912" y="2098308"/>
            <a:ext cx="4106051" cy="432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r"/>
            <a:r>
              <a:rPr lang="ko-KR" altLang="en-US" sz="1900" b="1" dirty="0" smtClean="0">
                <a:solidFill>
                  <a:srgbClr val="FF0000"/>
                </a:solidFill>
                <a:effectLst>
                  <a:glow rad="63500">
                    <a:schemeClr val="tx1">
                      <a:alpha val="40000"/>
                    </a:schemeClr>
                  </a:glow>
                  <a:outerShdw blurRad="38100" dist="38100" dir="2700000" algn="tl">
                    <a:srgbClr val="000000">
                      <a:alpha val="43137"/>
                    </a:srgbClr>
                  </a:outerShdw>
                </a:effectLst>
                <a:latin typeface="HY울릉도M" pitchFamily="18" charset="-127"/>
                <a:ea typeface="HY울릉도M" pitchFamily="18" charset="-127"/>
              </a:rPr>
              <a:t>총괄대상</a:t>
            </a:r>
            <a:r>
              <a:rPr lang="en-US" altLang="ko-KR" sz="1900" b="1" dirty="0">
                <a:solidFill>
                  <a:srgbClr val="FF0000"/>
                </a:solidFill>
                <a:effectLst>
                  <a:glow rad="63500">
                    <a:schemeClr val="tx1">
                      <a:alpha val="40000"/>
                    </a:schemeClr>
                  </a:glow>
                  <a:outerShdw blurRad="38100" dist="38100" dir="2700000" algn="tl">
                    <a:srgbClr val="000000">
                      <a:alpha val="43137"/>
                    </a:srgbClr>
                  </a:outerShdw>
                </a:effectLst>
                <a:latin typeface="HY울릉도M" pitchFamily="18" charset="-127"/>
                <a:ea typeface="HY울릉도M" pitchFamily="18" charset="-127"/>
              </a:rPr>
              <a:t> </a:t>
            </a:r>
            <a:r>
              <a:rPr lang="en-US" altLang="ko-KR" sz="1900" b="1" dirty="0" smtClean="0">
                <a:solidFill>
                  <a:srgbClr val="C00000"/>
                </a:solidFill>
                <a:effectLst>
                  <a:glow rad="63500">
                    <a:schemeClr val="tx1">
                      <a:alpha val="40000"/>
                    </a:schemeClr>
                  </a:glow>
                  <a:outerShdw blurRad="38100" dist="38100" dir="2700000" algn="tl">
                    <a:srgbClr val="000000">
                      <a:alpha val="43137"/>
                    </a:srgbClr>
                  </a:outerShdw>
                </a:effectLst>
                <a:latin typeface="HY울릉도M" pitchFamily="18" charset="-127"/>
                <a:ea typeface="HY울릉도M" pitchFamily="18" charset="-127"/>
              </a:rPr>
              <a:t>I</a:t>
            </a:r>
            <a:r>
              <a:rPr lang="en-US" altLang="ko-KR" sz="1900" b="1" dirty="0" smtClean="0">
                <a:solidFill>
                  <a:schemeClr val="bg1">
                    <a:lumMod val="95000"/>
                  </a:schemeClr>
                </a:solidFill>
                <a:effectLst>
                  <a:glow rad="63500">
                    <a:schemeClr val="tx1">
                      <a:alpha val="40000"/>
                    </a:schemeClr>
                  </a:glow>
                  <a:outerShdw blurRad="38100" dist="38100" dir="2700000" algn="tl">
                    <a:srgbClr val="000000">
                      <a:alpha val="43137"/>
                    </a:srgbClr>
                  </a:outerShdw>
                </a:effectLst>
                <a:latin typeface="HY울릉도M" pitchFamily="18" charset="-127"/>
                <a:ea typeface="HY울릉도M" pitchFamily="18" charset="-127"/>
              </a:rPr>
              <a:t> </a:t>
            </a:r>
            <a:r>
              <a:rPr lang="ko-KR" altLang="en-US" sz="1900" b="1" dirty="0" smtClean="0">
                <a:solidFill>
                  <a:schemeClr val="bg1"/>
                </a:solidFill>
                <a:effectLst>
                  <a:glow rad="63500">
                    <a:schemeClr val="tx1">
                      <a:alpha val="40000"/>
                    </a:schemeClr>
                  </a:glow>
                  <a:outerShdw blurRad="38100" dist="38100" dir="2700000" algn="tl">
                    <a:srgbClr val="000000">
                      <a:alpha val="43137"/>
                    </a:srgbClr>
                  </a:outerShdw>
                </a:effectLst>
                <a:latin typeface="HY울릉도M" pitchFamily="18" charset="-127"/>
                <a:ea typeface="HY울릉도M" pitchFamily="18" charset="-127"/>
              </a:rPr>
              <a:t>특별공로상</a:t>
            </a:r>
            <a:r>
              <a:rPr lang="en-US" altLang="ko-KR" sz="1900" b="1" dirty="0">
                <a:solidFill>
                  <a:srgbClr val="FFFF00"/>
                </a:solidFill>
                <a:effectLst>
                  <a:glow rad="63500">
                    <a:schemeClr val="tx1">
                      <a:alpha val="40000"/>
                    </a:schemeClr>
                  </a:glow>
                  <a:outerShdw blurRad="38100" dist="38100" dir="2700000" algn="tl">
                    <a:srgbClr val="000000">
                      <a:alpha val="43137"/>
                    </a:srgbClr>
                  </a:outerShdw>
                </a:effectLst>
                <a:latin typeface="HY울릉도M" pitchFamily="18" charset="-127"/>
                <a:ea typeface="HY울릉도M" pitchFamily="18" charset="-127"/>
              </a:rPr>
              <a:t> </a:t>
            </a:r>
            <a:r>
              <a:rPr lang="en-US" altLang="ko-KR" sz="1900" b="1" dirty="0">
                <a:solidFill>
                  <a:srgbClr val="00FF00"/>
                </a:solidFill>
                <a:effectLst>
                  <a:glow rad="63500">
                    <a:schemeClr val="tx1">
                      <a:alpha val="40000"/>
                    </a:schemeClr>
                  </a:glow>
                  <a:outerShdw blurRad="38100" dist="38100" dir="2700000" algn="tl">
                    <a:srgbClr val="000000">
                      <a:alpha val="43137"/>
                    </a:srgbClr>
                  </a:outerShdw>
                </a:effectLst>
                <a:latin typeface="HY울릉도M" pitchFamily="18" charset="-127"/>
                <a:ea typeface="HY울릉도M" pitchFamily="18" charset="-127"/>
              </a:rPr>
              <a:t>I</a:t>
            </a:r>
            <a:r>
              <a:rPr lang="en-US" altLang="ko-KR" sz="1900" b="1" dirty="0" smtClean="0">
                <a:solidFill>
                  <a:schemeClr val="bg1"/>
                </a:solidFill>
                <a:effectLst>
                  <a:glow rad="63500">
                    <a:schemeClr val="tx1">
                      <a:alpha val="40000"/>
                    </a:schemeClr>
                  </a:glow>
                  <a:outerShdw blurRad="38100" dist="38100" dir="2700000" algn="tl">
                    <a:srgbClr val="000000">
                      <a:alpha val="43137"/>
                    </a:srgbClr>
                  </a:outerShdw>
                </a:effectLst>
                <a:latin typeface="HY울릉도M" pitchFamily="18" charset="-127"/>
                <a:ea typeface="HY울릉도M" pitchFamily="18" charset="-127"/>
              </a:rPr>
              <a:t> </a:t>
            </a:r>
            <a:r>
              <a:rPr lang="ko-KR" altLang="en-US" sz="1900" b="1" dirty="0" smtClean="0">
                <a:solidFill>
                  <a:srgbClr val="00FF00"/>
                </a:solidFill>
                <a:effectLst>
                  <a:glow rad="63500">
                    <a:schemeClr val="tx1">
                      <a:alpha val="40000"/>
                    </a:schemeClr>
                  </a:glow>
                  <a:outerShdw blurRad="38100" dist="38100" dir="2700000" algn="tl">
                    <a:srgbClr val="000000">
                      <a:alpha val="43137"/>
                    </a:srgbClr>
                  </a:outerShdw>
                </a:effectLst>
                <a:latin typeface="HY울릉도M" pitchFamily="18" charset="-127"/>
                <a:ea typeface="HY울릉도M" pitchFamily="18" charset="-127"/>
              </a:rPr>
              <a:t>분야별대상</a:t>
            </a:r>
            <a:endParaRPr lang="ko-KR" altLang="en-US" sz="1900" b="1" dirty="0">
              <a:solidFill>
                <a:srgbClr val="00FF00"/>
              </a:solidFill>
              <a:effectLst>
                <a:glow rad="63500">
                  <a:schemeClr val="tx1">
                    <a:alpha val="40000"/>
                  </a:schemeClr>
                </a:glow>
                <a:outerShdw blurRad="38100" dist="38100" dir="2700000" algn="tl">
                  <a:srgbClr val="000000">
                    <a:alpha val="43137"/>
                  </a:srgbClr>
                </a:outerShdw>
              </a:effectLst>
              <a:latin typeface="HY울릉도M" pitchFamily="18" charset="-127"/>
              <a:ea typeface="HY울릉도M" pitchFamily="18" charset="-127"/>
            </a:endParaRPr>
          </a:p>
        </p:txBody>
      </p:sp>
      <p:sp>
        <p:nvSpPr>
          <p:cNvPr id="22" name="모서리가 둥근 직사각형 21"/>
          <p:cNvSpPr/>
          <p:nvPr/>
        </p:nvSpPr>
        <p:spPr>
          <a:xfrm>
            <a:off x="3645024" y="5382344"/>
            <a:ext cx="3024336" cy="1205880"/>
          </a:xfrm>
          <a:prstGeom prst="roundRect">
            <a:avLst>
              <a:gd name="adj" fmla="val 6194"/>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Tree>
    <p:extLst>
      <p:ext uri="{BB962C8B-B14F-4D97-AF65-F5344CB8AC3E}">
        <p14:creationId xmlns:p14="http://schemas.microsoft.com/office/powerpoint/2010/main" val="2632006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Desktop\사본 -KakaoTalk_20210422_154851487.jpg">
            <a:extLst>
              <a:ext uri="{FF2B5EF4-FFF2-40B4-BE49-F238E27FC236}">
                <a16:creationId xmlns="" xmlns:a16="http://schemas.microsoft.com/office/drawing/2014/main" id="{5D53FA18-5EA1-4B41-A3C7-873327A1B264}"/>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b="5715"/>
          <a:stretch/>
        </p:blipFill>
        <p:spPr bwMode="auto">
          <a:xfrm>
            <a:off x="-3408" y="0"/>
            <a:ext cx="6861408" cy="914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descr="C:\Documents and Settings\Administrator\바탕 화면\권영해총재사진.jpg"/>
          <p:cNvPicPr>
            <a:picLocks noChangeAspect="1" noChangeArrowheads="1"/>
          </p:cNvPicPr>
          <p:nvPr/>
        </p:nvPicPr>
        <p:blipFill>
          <a:blip r:embed="rId4">
            <a:extLst>
              <a:ext uri="{28A0092B-C50C-407E-A947-70E740481C1C}">
                <a14:useLocalDpi xmlns:a14="http://schemas.microsoft.com/office/drawing/2010/main" val="0"/>
              </a:ext>
            </a:extLst>
          </a:blip>
          <a:srcRect l="5185" t="3748" r="6293" b="25154"/>
          <a:stretch>
            <a:fillRect/>
          </a:stretch>
        </p:blipFill>
        <p:spPr bwMode="auto">
          <a:xfrm>
            <a:off x="931019" y="6434479"/>
            <a:ext cx="6715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photo.hankooki.com/newsphoto/v001/2016/05/10/amj20160510155155_X_00_C_1.jpg"/>
          <p:cNvPicPr>
            <a:picLocks noChangeAspect="1" noChangeArrowheads="1"/>
          </p:cNvPicPr>
          <p:nvPr/>
        </p:nvPicPr>
        <p:blipFill>
          <a:blip r:embed="rId5">
            <a:extLst>
              <a:ext uri="{28A0092B-C50C-407E-A947-70E740481C1C}">
                <a14:useLocalDpi xmlns:a14="http://schemas.microsoft.com/office/drawing/2010/main" val="0"/>
              </a:ext>
            </a:extLst>
          </a:blip>
          <a:srcRect b="2077"/>
          <a:stretch>
            <a:fillRect/>
          </a:stretch>
        </p:blipFill>
        <p:spPr bwMode="auto">
          <a:xfrm>
            <a:off x="208707" y="6434479"/>
            <a:ext cx="669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C:\Documents and Settings\Administrator\바탕 화면\협회자료\김성호\사본 -KSH원본.jpg"/>
          <p:cNvPicPr>
            <a:picLocks noChangeAspect="1" noChangeArrowheads="1"/>
          </p:cNvPicPr>
          <p:nvPr/>
        </p:nvPicPr>
        <p:blipFill>
          <a:blip r:embed="rId6">
            <a:extLst>
              <a:ext uri="{28A0092B-C50C-407E-A947-70E740481C1C}">
                <a14:useLocalDpi xmlns:a14="http://schemas.microsoft.com/office/drawing/2010/main" val="0"/>
              </a:ext>
            </a:extLst>
          </a:blip>
          <a:srcRect l="13779" t="12144" r="11951" b="30875"/>
          <a:stretch>
            <a:fillRect/>
          </a:stretch>
        </p:blipFill>
        <p:spPr bwMode="auto">
          <a:xfrm>
            <a:off x="1654919" y="6434479"/>
            <a:ext cx="6651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8" descr="정세균 국회의장"/>
          <p:cNvPicPr>
            <a:picLocks noChangeAspect="1" noChangeArrowheads="1"/>
          </p:cNvPicPr>
          <p:nvPr/>
        </p:nvPicPr>
        <p:blipFill>
          <a:blip r:embed="rId7">
            <a:extLst>
              <a:ext uri="{28A0092B-C50C-407E-A947-70E740481C1C}">
                <a14:useLocalDpi xmlns:a14="http://schemas.microsoft.com/office/drawing/2010/main" val="0"/>
              </a:ext>
            </a:extLst>
          </a:blip>
          <a:srcRect l="18874" t="6522" r="18405" b="33195"/>
          <a:stretch>
            <a:fillRect/>
          </a:stretch>
        </p:blipFill>
        <p:spPr bwMode="auto">
          <a:xfrm>
            <a:off x="4552925" y="6434479"/>
            <a:ext cx="6762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0" descr="C:\Users\U\Desktop\정의화 사진.jpg"/>
          <p:cNvPicPr>
            <a:picLocks noChangeAspect="1" noChangeArrowheads="1"/>
          </p:cNvPicPr>
          <p:nvPr/>
        </p:nvPicPr>
        <p:blipFill>
          <a:blip r:embed="rId8">
            <a:extLst>
              <a:ext uri="{28A0092B-C50C-407E-A947-70E740481C1C}">
                <a14:useLocalDpi xmlns:a14="http://schemas.microsoft.com/office/drawing/2010/main" val="0"/>
              </a:ext>
            </a:extLst>
          </a:blip>
          <a:srcRect t="3857" b="3690"/>
          <a:stretch>
            <a:fillRect/>
          </a:stretch>
        </p:blipFill>
        <p:spPr bwMode="auto">
          <a:xfrm>
            <a:off x="3829670" y="6432892"/>
            <a:ext cx="6794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직사각형 9"/>
          <p:cNvSpPr>
            <a:spLocks noChangeArrowheads="1"/>
          </p:cNvSpPr>
          <p:nvPr/>
        </p:nvSpPr>
        <p:spPr bwMode="auto">
          <a:xfrm>
            <a:off x="5897058" y="7166143"/>
            <a:ext cx="8763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ko-KR" altLang="en-US" sz="700" b="1" dirty="0">
                <a:solidFill>
                  <a:schemeClr val="bg1"/>
                </a:solidFill>
                <a:effectLst>
                  <a:glow rad="63500">
                    <a:schemeClr val="tx1">
                      <a:alpha val="40000"/>
                    </a:schemeClr>
                  </a:glow>
                </a:effectLst>
                <a:latin typeface="HY울릉도M" pitchFamily="18" charset="-127"/>
                <a:ea typeface="HY울릉도M" pitchFamily="18" charset="-127"/>
              </a:rPr>
              <a:t>법률고문 황우여 </a:t>
            </a:r>
            <a:r>
              <a:rPr kumimoji="0" lang="en-US" altLang="ko-KR" sz="700" dirty="0">
                <a:solidFill>
                  <a:schemeClr val="bg1"/>
                </a:solidFill>
                <a:effectLst>
                  <a:glow rad="63500">
                    <a:schemeClr val="tx1">
                      <a:alpha val="40000"/>
                    </a:schemeClr>
                  </a:glow>
                </a:effectLst>
                <a:latin typeface="HY울릉도M" pitchFamily="18" charset="-127"/>
                <a:ea typeface="HY울릉도M" pitchFamily="18" charset="-127"/>
              </a:rPr>
              <a:t>2019~</a:t>
            </a:r>
            <a:r>
              <a:rPr kumimoji="0" lang="ko-KR" altLang="en-US" sz="700" dirty="0">
                <a:solidFill>
                  <a:schemeClr val="bg1"/>
                </a:solidFill>
                <a:effectLst>
                  <a:glow rad="63500">
                    <a:schemeClr val="tx1">
                      <a:alpha val="40000"/>
                    </a:schemeClr>
                  </a:glow>
                </a:effectLst>
                <a:latin typeface="HY울릉도M" pitchFamily="18" charset="-127"/>
                <a:ea typeface="HY울릉도M" pitchFamily="18" charset="-127"/>
              </a:rPr>
              <a:t>현재</a:t>
            </a:r>
            <a:endParaRPr kumimoji="0" lang="en-US" altLang="ko-KR" sz="700"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r>
              <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rPr>
              <a:t>전</a:t>
            </a: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 </a:t>
            </a:r>
            <a:r>
              <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rPr>
              <a:t>사회부총리</a:t>
            </a: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endPar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11" name="직사각형 10"/>
          <p:cNvSpPr>
            <a:spLocks noChangeArrowheads="1"/>
          </p:cNvSpPr>
          <p:nvPr/>
        </p:nvSpPr>
        <p:spPr bwMode="auto">
          <a:xfrm>
            <a:off x="5104895" y="7166143"/>
            <a:ext cx="10080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ko-KR" altLang="en-US" sz="700" b="1" dirty="0">
                <a:solidFill>
                  <a:schemeClr val="bg1"/>
                </a:solidFill>
                <a:effectLst>
                  <a:glow rad="63500">
                    <a:schemeClr val="tx1">
                      <a:alpha val="40000"/>
                    </a:schemeClr>
                  </a:glow>
                </a:effectLst>
                <a:latin typeface="HY울릉도M" pitchFamily="18" charset="-127"/>
                <a:ea typeface="HY울릉도M" pitchFamily="18" charset="-127"/>
              </a:rPr>
              <a:t>대표고문 </a:t>
            </a:r>
            <a:r>
              <a:rPr kumimoji="0" lang="ko-KR" altLang="en-US" sz="700" b="1" dirty="0" err="1">
                <a:solidFill>
                  <a:schemeClr val="bg1"/>
                </a:solidFill>
                <a:effectLst>
                  <a:glow rad="63500">
                    <a:schemeClr val="tx1">
                      <a:alpha val="40000"/>
                    </a:schemeClr>
                  </a:glow>
                </a:effectLst>
                <a:latin typeface="HY울릉도M" pitchFamily="18" charset="-127"/>
                <a:ea typeface="HY울릉도M" pitchFamily="18" charset="-127"/>
              </a:rPr>
              <a:t>김삼환</a:t>
            </a:r>
            <a:endParaRPr kumimoji="0" lang="en-US" altLang="ko-KR" sz="700" b="1"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700" dirty="0">
                <a:solidFill>
                  <a:schemeClr val="bg1"/>
                </a:solidFill>
                <a:effectLst>
                  <a:glow rad="63500">
                    <a:schemeClr val="tx1">
                      <a:alpha val="40000"/>
                    </a:schemeClr>
                  </a:glow>
                </a:effectLst>
                <a:latin typeface="HY울릉도M" pitchFamily="18" charset="-127"/>
                <a:ea typeface="HY울릉도M" pitchFamily="18" charset="-127"/>
              </a:rPr>
              <a:t>2010~</a:t>
            </a:r>
            <a:r>
              <a:rPr kumimoji="0" lang="ko-KR" altLang="en-US" sz="700" dirty="0">
                <a:solidFill>
                  <a:schemeClr val="bg1"/>
                </a:solidFill>
                <a:effectLst>
                  <a:glow rad="63500">
                    <a:schemeClr val="tx1">
                      <a:alpha val="40000"/>
                    </a:schemeClr>
                  </a:glow>
                </a:effectLst>
                <a:latin typeface="HY울릉도M" pitchFamily="18" charset="-127"/>
                <a:ea typeface="HY울릉도M" pitchFamily="18" charset="-127"/>
              </a:rPr>
              <a:t>현재</a:t>
            </a:r>
            <a:endParaRPr kumimoji="0" lang="en-US" altLang="ko-KR" sz="700"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r>
              <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rPr>
              <a:t>명성교회 원로목사</a:t>
            </a: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endPar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12" name="직사각형 11"/>
          <p:cNvSpPr>
            <a:spLocks noChangeArrowheads="1"/>
          </p:cNvSpPr>
          <p:nvPr/>
        </p:nvSpPr>
        <p:spPr bwMode="auto">
          <a:xfrm>
            <a:off x="5805264" y="8302818"/>
            <a:ext cx="1052736"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ko-KR" altLang="en-US" sz="550" b="1" dirty="0">
                <a:solidFill>
                  <a:schemeClr val="bg1"/>
                </a:solidFill>
                <a:effectLst>
                  <a:glow rad="63500">
                    <a:schemeClr val="tx1">
                      <a:alpha val="40000"/>
                    </a:schemeClr>
                  </a:glow>
                </a:effectLst>
                <a:latin typeface="HY울릉도M" pitchFamily="18" charset="-127"/>
                <a:ea typeface="HY울릉도M" pitchFamily="18" charset="-127"/>
              </a:rPr>
              <a:t>미</a:t>
            </a:r>
            <a:r>
              <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rPr>
              <a:t>,</a:t>
            </a:r>
            <a:r>
              <a:rPr kumimoji="0" lang="ko-KR" altLang="en-US" sz="550" b="1" dirty="0">
                <a:solidFill>
                  <a:schemeClr val="bg1"/>
                </a:solidFill>
                <a:effectLst>
                  <a:glow rad="63500">
                    <a:schemeClr val="tx1">
                      <a:alpha val="40000"/>
                    </a:schemeClr>
                  </a:glow>
                </a:effectLst>
                <a:latin typeface="HY울릉도M" pitchFamily="18" charset="-127"/>
                <a:ea typeface="HY울릉도M" pitchFamily="18" charset="-127"/>
              </a:rPr>
              <a:t>명예회장 </a:t>
            </a:r>
            <a:r>
              <a:rPr kumimoji="0" lang="ko-KR" altLang="en-US" sz="550" b="1" dirty="0" err="1">
                <a:solidFill>
                  <a:schemeClr val="bg1"/>
                </a:solidFill>
                <a:effectLst>
                  <a:glow rad="63500">
                    <a:schemeClr val="tx1">
                      <a:alpha val="40000"/>
                    </a:schemeClr>
                  </a:glow>
                </a:effectLst>
                <a:latin typeface="HY울릉도M" pitchFamily="18" charset="-127"/>
                <a:ea typeface="HY울릉도M" pitchFamily="18" charset="-127"/>
              </a:rPr>
              <a:t>카즈미르</a:t>
            </a:r>
            <a:endPar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2019~</a:t>
            </a:r>
            <a:r>
              <a:rPr kumimoji="0" lang="ko-KR" altLang="en-US" sz="600" dirty="0">
                <a:solidFill>
                  <a:schemeClr val="bg1"/>
                </a:solidFill>
                <a:effectLst>
                  <a:glow rad="63500">
                    <a:schemeClr val="tx1">
                      <a:alpha val="40000"/>
                    </a:schemeClr>
                  </a:glow>
                </a:effectLst>
                <a:latin typeface="HY울릉도M" pitchFamily="18" charset="-127"/>
                <a:ea typeface="HY울릉도M" pitchFamily="18" charset="-127"/>
              </a:rPr>
              <a:t>현재</a:t>
            </a:r>
            <a:endPar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r>
              <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rPr>
              <a:t>미</a:t>
            </a: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r>
              <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rPr>
              <a:t>유대인협회 부회장</a:t>
            </a: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endPar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13" name="직사각형 12"/>
          <p:cNvSpPr>
            <a:spLocks noChangeArrowheads="1"/>
          </p:cNvSpPr>
          <p:nvPr/>
        </p:nvSpPr>
        <p:spPr bwMode="auto">
          <a:xfrm>
            <a:off x="5104895" y="8318043"/>
            <a:ext cx="988401" cy="39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550" b="1" dirty="0">
                <a:solidFill>
                  <a:schemeClr val="bg1"/>
                </a:solidFill>
                <a:effectLst>
                  <a:glow rad="63500">
                    <a:schemeClr val="tx1">
                      <a:alpha val="40000"/>
                    </a:schemeClr>
                  </a:glow>
                </a:effectLst>
                <a:latin typeface="HY울릉도M" pitchFamily="18" charset="-127"/>
                <a:ea typeface="HY울릉도M" pitchFamily="18" charset="-127"/>
              </a:rPr>
              <a:t>8</a:t>
            </a:r>
            <a:r>
              <a:rPr kumimoji="0" lang="ko-KR" altLang="en-US" sz="550" b="1" dirty="0" smtClean="0">
                <a:solidFill>
                  <a:schemeClr val="bg1"/>
                </a:solidFill>
                <a:effectLst>
                  <a:glow rad="63500">
                    <a:schemeClr val="tx1">
                      <a:alpha val="40000"/>
                    </a:schemeClr>
                  </a:glow>
                </a:effectLst>
                <a:latin typeface="HY울릉도M" pitchFamily="18" charset="-127"/>
                <a:ea typeface="HY울릉도M" pitchFamily="18" charset="-127"/>
              </a:rPr>
              <a:t>대 </a:t>
            </a:r>
            <a:r>
              <a:rPr kumimoji="0" lang="ko-KR" altLang="en-US" sz="550" b="1" dirty="0">
                <a:solidFill>
                  <a:schemeClr val="bg1"/>
                </a:solidFill>
                <a:effectLst>
                  <a:glow rad="63500">
                    <a:schemeClr val="tx1">
                      <a:alpha val="40000"/>
                    </a:schemeClr>
                  </a:glow>
                </a:effectLst>
                <a:latin typeface="HY울릉도M" pitchFamily="18" charset="-127"/>
                <a:ea typeface="HY울릉도M" pitchFamily="18" charset="-127"/>
              </a:rPr>
              <a:t>대표회장 </a:t>
            </a:r>
            <a:r>
              <a:rPr lang="ko-KR" altLang="en-US" sz="550" b="1" dirty="0" err="1">
                <a:solidFill>
                  <a:schemeClr val="bg1"/>
                </a:solidFill>
                <a:effectLst>
                  <a:glow rad="63500">
                    <a:schemeClr val="tx1">
                      <a:alpha val="40000"/>
                    </a:schemeClr>
                  </a:glow>
                </a:effectLst>
                <a:latin typeface="HY울릉도M" pitchFamily="18" charset="-127"/>
                <a:ea typeface="HY울릉도M" pitchFamily="18" charset="-127"/>
              </a:rPr>
              <a:t>권</a:t>
            </a:r>
            <a:r>
              <a:rPr lang="ko-KR" altLang="en-US" sz="550" b="1" dirty="0" err="1" smtClean="0">
                <a:solidFill>
                  <a:schemeClr val="bg1"/>
                </a:solidFill>
                <a:effectLst>
                  <a:glow rad="63500">
                    <a:schemeClr val="tx1">
                      <a:alpha val="40000"/>
                    </a:schemeClr>
                  </a:glow>
                </a:effectLst>
                <a:latin typeface="HY울릉도M" pitchFamily="18" charset="-127"/>
                <a:ea typeface="HY울릉도M" pitchFamily="18" charset="-127"/>
              </a:rPr>
              <a:t>오주</a:t>
            </a:r>
            <a:endPar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600" dirty="0" smtClean="0">
                <a:solidFill>
                  <a:schemeClr val="bg1"/>
                </a:solidFill>
                <a:effectLst>
                  <a:glow rad="63500">
                    <a:schemeClr val="tx1">
                      <a:alpha val="40000"/>
                    </a:schemeClr>
                  </a:glow>
                </a:effectLst>
                <a:latin typeface="HY울릉도M" pitchFamily="18" charset="-127"/>
                <a:ea typeface="HY울릉도M" pitchFamily="18" charset="-127"/>
              </a:rPr>
              <a:t>2022~</a:t>
            </a:r>
            <a:r>
              <a:rPr kumimoji="0" lang="ko-KR" altLang="en-US" sz="600" dirty="0">
                <a:solidFill>
                  <a:schemeClr val="bg1"/>
                </a:solidFill>
                <a:effectLst>
                  <a:glow rad="63500">
                    <a:schemeClr val="tx1">
                      <a:alpha val="40000"/>
                    </a:schemeClr>
                  </a:glow>
                </a:effectLst>
                <a:latin typeface="HY울릉도M" pitchFamily="18" charset="-127"/>
                <a:ea typeface="HY울릉도M" pitchFamily="18" charset="-127"/>
              </a:rPr>
              <a:t>현재</a:t>
            </a:r>
            <a:endPar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500" dirty="0" smtClean="0">
                <a:solidFill>
                  <a:schemeClr val="bg1"/>
                </a:solidFill>
                <a:effectLst>
                  <a:glow rad="63500">
                    <a:schemeClr val="tx1">
                      <a:alpha val="40000"/>
                    </a:schemeClr>
                  </a:glow>
                </a:effectLst>
                <a:latin typeface="HY울릉도M" pitchFamily="18" charset="-127"/>
                <a:ea typeface="HY울릉도M" pitchFamily="18" charset="-127"/>
              </a:rPr>
              <a:t>(</a:t>
            </a:r>
            <a:r>
              <a:rPr lang="ko-KR" altLang="en-US" sz="500" dirty="0" err="1" smtClean="0">
                <a:solidFill>
                  <a:schemeClr val="bg1"/>
                </a:solidFill>
                <a:effectLst>
                  <a:glow rad="63500">
                    <a:schemeClr val="tx1">
                      <a:alpha val="40000"/>
                    </a:schemeClr>
                  </a:glow>
                </a:effectLst>
                <a:latin typeface="HY울릉도M" pitchFamily="18" charset="-127"/>
                <a:ea typeface="HY울릉도M" pitchFamily="18" charset="-127"/>
              </a:rPr>
              <a:t>지메이코리아</a:t>
            </a:r>
            <a:r>
              <a:rPr lang="ko-KR" altLang="en-US" sz="500" dirty="0" smtClean="0">
                <a:solidFill>
                  <a:schemeClr val="bg1"/>
                </a:solidFill>
                <a:effectLst>
                  <a:glow rad="63500">
                    <a:schemeClr val="tx1">
                      <a:alpha val="40000"/>
                    </a:schemeClr>
                  </a:glow>
                </a:effectLst>
                <a:latin typeface="HY울릉도M" pitchFamily="18" charset="-127"/>
                <a:ea typeface="HY울릉도M" pitchFamily="18" charset="-127"/>
              </a:rPr>
              <a:t> 회장</a:t>
            </a:r>
            <a:r>
              <a:rPr kumimoji="0" lang="en-US" altLang="ko-KR" sz="500" dirty="0" smtClean="0">
                <a:solidFill>
                  <a:schemeClr val="bg1"/>
                </a:solidFill>
                <a:effectLst>
                  <a:glow rad="63500">
                    <a:schemeClr val="tx1">
                      <a:alpha val="40000"/>
                    </a:schemeClr>
                  </a:glow>
                </a:effectLst>
                <a:latin typeface="HY울릉도M" pitchFamily="18" charset="-127"/>
                <a:ea typeface="HY울릉도M" pitchFamily="18" charset="-127"/>
              </a:rPr>
              <a:t>)</a:t>
            </a:r>
            <a:endPar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endParaRPr>
          </a:p>
          <a:p>
            <a:pPr algn="ctr"/>
            <a:endPar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endParaRPr>
          </a:p>
          <a:p>
            <a:pPr algn="ctr"/>
            <a:endPar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endParaRPr>
          </a:p>
          <a:p>
            <a:pPr algn="ctr"/>
            <a:endParaRPr kumimoji="0" lang="ko-KR" altLang="en-US" sz="700" dirty="0">
              <a:solidFill>
                <a:schemeClr val="bg1"/>
              </a:solidFill>
              <a:effectLst>
                <a:glow rad="63500">
                  <a:schemeClr val="tx1">
                    <a:alpha val="40000"/>
                  </a:schemeClr>
                </a:glow>
              </a:effectLst>
              <a:latin typeface="HY울릉도M" pitchFamily="18" charset="-127"/>
              <a:ea typeface="HY울릉도M" pitchFamily="18" charset="-127"/>
            </a:endParaRPr>
          </a:p>
        </p:txBody>
      </p:sp>
      <p:pic>
        <p:nvPicPr>
          <p:cNvPr id="14" name="Picture 2" descr="C:\Documents and Settings\SVN\바탕 화면\프로필4.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449" t="10819" r="10243" b="21992"/>
          <a:stretch/>
        </p:blipFill>
        <p:spPr bwMode="auto">
          <a:xfrm>
            <a:off x="3832968" y="7561207"/>
            <a:ext cx="676275" cy="756835"/>
          </a:xfrm>
          <a:prstGeom prst="roundRect">
            <a:avLst>
              <a:gd name="adj" fmla="val 0"/>
            </a:avLst>
          </a:prstGeom>
          <a:solidFill>
            <a:schemeClr val="bg1">
              <a:lumMod val="85000"/>
            </a:schemeClr>
          </a:solidFill>
          <a:ln>
            <a:noFill/>
          </a:ln>
        </p:spPr>
      </p:pic>
      <p:pic>
        <p:nvPicPr>
          <p:cNvPr id="15" name="Picture 44" descr="장충식 단국대 이사장"/>
          <p:cNvPicPr>
            <a:picLocks noChangeAspect="1" noChangeArrowheads="1"/>
          </p:cNvPicPr>
          <p:nvPr/>
        </p:nvPicPr>
        <p:blipFill>
          <a:blip r:embed="rId10">
            <a:extLst>
              <a:ext uri="{28A0092B-C50C-407E-A947-70E740481C1C}">
                <a14:useLocalDpi xmlns:a14="http://schemas.microsoft.com/office/drawing/2010/main" val="0"/>
              </a:ext>
            </a:extLst>
          </a:blip>
          <a:srcRect l="10750" t="5521" r="13084" b="31789"/>
          <a:stretch>
            <a:fillRect/>
          </a:stretch>
        </p:blipFill>
        <p:spPr bwMode="auto">
          <a:xfrm>
            <a:off x="2374057" y="7561207"/>
            <a:ext cx="668337" cy="75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5" descr="C:\Users\U\Desktop\캡처.PNG"/>
          <p:cNvPicPr>
            <a:picLocks noChangeAspect="1" noChangeArrowheads="1"/>
          </p:cNvPicPr>
          <p:nvPr/>
        </p:nvPicPr>
        <p:blipFill>
          <a:blip r:embed="rId11">
            <a:extLst>
              <a:ext uri="{28A0092B-C50C-407E-A947-70E740481C1C}">
                <a14:useLocalDpi xmlns:a14="http://schemas.microsoft.com/office/drawing/2010/main" val="0"/>
              </a:ext>
            </a:extLst>
          </a:blip>
          <a:srcRect l="9804" t="9148" r="9804" b="18066"/>
          <a:stretch>
            <a:fillRect/>
          </a:stretch>
        </p:blipFill>
        <p:spPr bwMode="auto">
          <a:xfrm>
            <a:off x="1653332" y="7561207"/>
            <a:ext cx="666750" cy="76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C:\Users\U\Desktop\캡처.PNG"/>
          <p:cNvPicPr>
            <a:picLocks noChangeAspect="1" noChangeArrowheads="1"/>
          </p:cNvPicPr>
          <p:nvPr/>
        </p:nvPicPr>
        <p:blipFill>
          <a:blip r:embed="rId11">
            <a:extLst>
              <a:ext uri="{28A0092B-C50C-407E-A947-70E740481C1C}">
                <a14:useLocalDpi xmlns:a14="http://schemas.microsoft.com/office/drawing/2010/main" val="0"/>
              </a:ext>
            </a:extLst>
          </a:blip>
          <a:srcRect l="9804" t="9148" r="9804" b="18066"/>
          <a:stretch>
            <a:fillRect/>
          </a:stretch>
        </p:blipFill>
        <p:spPr bwMode="auto">
          <a:xfrm>
            <a:off x="2372469" y="6434479"/>
            <a:ext cx="6667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7" descr="https://img2.daumcdn.net/thumb/R658x0.q70/?fname=http://t1.daumcdn.net/news/201208/31/sportschosun/20120831163020769.jpg"/>
          <p:cNvPicPr>
            <a:picLocks noChangeAspect="1" noChangeArrowheads="1"/>
          </p:cNvPicPr>
          <p:nvPr/>
        </p:nvPicPr>
        <p:blipFill>
          <a:blip r:embed="rId12" cstate="print">
            <a:extLst>
              <a:ext uri="{28A0092B-C50C-407E-A947-70E740481C1C}">
                <a14:useLocalDpi xmlns:a14="http://schemas.microsoft.com/office/drawing/2010/main" val="0"/>
              </a:ext>
            </a:extLst>
          </a:blip>
          <a:srcRect l="4527" t="6844" r="1137" b="14067"/>
          <a:stretch>
            <a:fillRect/>
          </a:stretch>
        </p:blipFill>
        <p:spPr bwMode="auto">
          <a:xfrm>
            <a:off x="931019" y="7561208"/>
            <a:ext cx="6683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9" descr="https://img2.daumcdn.net/thumb/R658x0.q70/?fname=http://t1.daumcdn.net/news/201405/23/kukminilbo/20140523101106015.jpg"/>
          <p:cNvPicPr>
            <a:picLocks noChangeAspect="1" noChangeArrowheads="1"/>
          </p:cNvPicPr>
          <p:nvPr/>
        </p:nvPicPr>
        <p:blipFill>
          <a:blip r:embed="rId13" cstate="print">
            <a:extLst>
              <a:ext uri="{28A0092B-C50C-407E-A947-70E740481C1C}">
                <a14:useLocalDpi xmlns:a14="http://schemas.microsoft.com/office/drawing/2010/main" val="0"/>
              </a:ext>
            </a:extLst>
          </a:blip>
          <a:srcRect l="6519" t="3673" b="16565"/>
          <a:stretch>
            <a:fillRect/>
          </a:stretch>
        </p:blipFill>
        <p:spPr bwMode="auto">
          <a:xfrm>
            <a:off x="211088" y="7554064"/>
            <a:ext cx="6746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descr="이영훈 목사"/>
          <p:cNvPicPr>
            <a:picLocks noChangeAspect="1" noChangeArrowheads="1"/>
          </p:cNvPicPr>
          <p:nvPr/>
        </p:nvPicPr>
        <p:blipFill>
          <a:blip r:embed="rId14" cstate="print">
            <a:extLst>
              <a:ext uri="{28A0092B-C50C-407E-A947-70E740481C1C}">
                <a14:useLocalDpi xmlns:a14="http://schemas.microsoft.com/office/drawing/2010/main" val="0"/>
              </a:ext>
            </a:extLst>
          </a:blip>
          <a:srcRect l="19476" t="6982" r="18892" b="43210"/>
          <a:stretch>
            <a:fillRect/>
          </a:stretch>
        </p:blipFill>
        <p:spPr bwMode="auto">
          <a:xfrm>
            <a:off x="3099544" y="7561207"/>
            <a:ext cx="67786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3" descr="C:\Users\U\Desktop\그림3.jpg"/>
          <p:cNvPicPr>
            <a:picLocks noChangeAspect="1" noChangeArrowheads="1"/>
          </p:cNvPicPr>
          <p:nvPr/>
        </p:nvPicPr>
        <p:blipFill>
          <a:blip r:embed="rId15" cstate="print">
            <a:extLst>
              <a:ext uri="{28A0092B-C50C-407E-A947-70E740481C1C}">
                <a14:useLocalDpi xmlns:a14="http://schemas.microsoft.com/office/drawing/2010/main" val="0"/>
              </a:ext>
            </a:extLst>
          </a:blip>
          <a:srcRect l="13757" t="11353" r="21719" b="22302"/>
          <a:stretch>
            <a:fillRect/>
          </a:stretch>
        </p:blipFill>
        <p:spPr bwMode="auto">
          <a:xfrm>
            <a:off x="4552893" y="7561208"/>
            <a:ext cx="6794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직사각형 21"/>
          <p:cNvSpPr>
            <a:spLocks noChangeArrowheads="1"/>
          </p:cNvSpPr>
          <p:nvPr/>
        </p:nvSpPr>
        <p:spPr bwMode="auto">
          <a:xfrm>
            <a:off x="2996952" y="7173714"/>
            <a:ext cx="899517" cy="42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700" b="1" dirty="0" smtClean="0">
                <a:solidFill>
                  <a:schemeClr val="bg1"/>
                </a:solidFill>
                <a:effectLst>
                  <a:glow rad="63500">
                    <a:schemeClr val="tx1">
                      <a:alpha val="40000"/>
                    </a:schemeClr>
                  </a:glow>
                </a:effectLst>
                <a:latin typeface="HY울릉도M" pitchFamily="18" charset="-127"/>
                <a:ea typeface="HY울릉도M" pitchFamily="18" charset="-127"/>
              </a:rPr>
              <a:t>5</a:t>
            </a:r>
            <a:r>
              <a:rPr lang="ko-KR" altLang="en-US" sz="700" b="1" dirty="0" smtClean="0">
                <a:solidFill>
                  <a:schemeClr val="bg1"/>
                </a:solidFill>
                <a:effectLst>
                  <a:glow rad="63500">
                    <a:schemeClr val="tx1">
                      <a:alpha val="40000"/>
                    </a:schemeClr>
                  </a:glow>
                </a:effectLst>
                <a:latin typeface="HY울릉도M" pitchFamily="18" charset="-127"/>
                <a:ea typeface="HY울릉도M" pitchFamily="18" charset="-127"/>
              </a:rPr>
              <a:t>대 </a:t>
            </a:r>
            <a:r>
              <a:rPr kumimoji="0" lang="ko-KR" altLang="en-US" sz="700" b="1" dirty="0" smtClean="0">
                <a:solidFill>
                  <a:schemeClr val="bg1"/>
                </a:solidFill>
                <a:effectLst>
                  <a:glow rad="63500">
                    <a:schemeClr val="tx1">
                      <a:alpha val="40000"/>
                    </a:schemeClr>
                  </a:glow>
                </a:effectLst>
                <a:latin typeface="HY울릉도M" pitchFamily="18" charset="-127"/>
                <a:ea typeface="HY울릉도M" pitchFamily="18" charset="-127"/>
              </a:rPr>
              <a:t>총재</a:t>
            </a:r>
            <a:r>
              <a:rPr kumimoji="0" lang="en-US" altLang="ko-KR" sz="700" b="1" dirty="0" smtClean="0">
                <a:solidFill>
                  <a:schemeClr val="bg1"/>
                </a:solidFill>
                <a:effectLst>
                  <a:glow rad="63500">
                    <a:schemeClr val="tx1">
                      <a:alpha val="40000"/>
                    </a:schemeClr>
                  </a:glow>
                </a:effectLst>
                <a:latin typeface="HY울릉도M" pitchFamily="18" charset="-127"/>
                <a:ea typeface="HY울릉도M" pitchFamily="18" charset="-127"/>
              </a:rPr>
              <a:t> </a:t>
            </a:r>
            <a:r>
              <a:rPr kumimoji="0" lang="ko-KR" altLang="en-US" sz="700" b="1" dirty="0" smtClean="0">
                <a:solidFill>
                  <a:schemeClr val="bg1"/>
                </a:solidFill>
                <a:effectLst>
                  <a:glow rad="63500">
                    <a:schemeClr val="tx1">
                      <a:alpha val="40000"/>
                    </a:schemeClr>
                  </a:glow>
                </a:effectLst>
                <a:latin typeface="HY울릉도M" pitchFamily="18" charset="-127"/>
                <a:ea typeface="HY울릉도M" pitchFamily="18" charset="-127"/>
              </a:rPr>
              <a:t>이영훈 </a:t>
            </a:r>
            <a:r>
              <a:rPr kumimoji="0" lang="en-US" altLang="ko-KR" sz="700" dirty="0" smtClean="0">
                <a:solidFill>
                  <a:schemeClr val="bg1"/>
                </a:solidFill>
                <a:effectLst>
                  <a:glow rad="63500">
                    <a:schemeClr val="tx1">
                      <a:alpha val="40000"/>
                    </a:schemeClr>
                  </a:glow>
                </a:effectLst>
                <a:latin typeface="HY울릉도M" pitchFamily="18" charset="-127"/>
                <a:ea typeface="HY울릉도M" pitchFamily="18" charset="-127"/>
              </a:rPr>
              <a:t>2022~</a:t>
            </a:r>
            <a:r>
              <a:rPr kumimoji="0" lang="ko-KR" altLang="en-US" sz="700" dirty="0">
                <a:solidFill>
                  <a:schemeClr val="bg1"/>
                </a:solidFill>
                <a:effectLst>
                  <a:glow rad="63500">
                    <a:schemeClr val="tx1">
                      <a:alpha val="40000"/>
                    </a:schemeClr>
                  </a:glow>
                </a:effectLst>
                <a:latin typeface="HY울릉도M" pitchFamily="18" charset="-127"/>
                <a:ea typeface="HY울릉도M" pitchFamily="18" charset="-127"/>
              </a:rPr>
              <a:t>현재</a:t>
            </a:r>
            <a:endParaRPr kumimoji="0" lang="en-US" altLang="ko-KR" sz="700" dirty="0">
              <a:solidFill>
                <a:schemeClr val="bg1"/>
              </a:solidFill>
              <a:effectLst>
                <a:glow rad="63500">
                  <a:schemeClr val="tx1">
                    <a:alpha val="40000"/>
                  </a:schemeClr>
                </a:glow>
              </a:effectLst>
              <a:latin typeface="HY울릉도M" pitchFamily="18" charset="-127"/>
              <a:ea typeface="HY울릉도M" pitchFamily="18" charset="-127"/>
            </a:endParaRPr>
          </a:p>
          <a:p>
            <a:pPr algn="ctr"/>
            <a:r>
              <a:rPr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r>
              <a:rPr lang="ko-KR" altLang="en-US" sz="500" dirty="0" err="1">
                <a:solidFill>
                  <a:schemeClr val="bg1"/>
                </a:solidFill>
                <a:effectLst>
                  <a:glow rad="63500">
                    <a:schemeClr val="tx1">
                      <a:alpha val="40000"/>
                    </a:schemeClr>
                  </a:glow>
                </a:effectLst>
                <a:latin typeface="HY울릉도M" pitchFamily="18" charset="-127"/>
                <a:ea typeface="HY울릉도M" pitchFamily="18" charset="-127"/>
              </a:rPr>
              <a:t>여의도순복음교회</a:t>
            </a:r>
            <a:r>
              <a:rPr lang="ko-KR" altLang="en-US" sz="500" dirty="0">
                <a:solidFill>
                  <a:schemeClr val="bg1"/>
                </a:solidFill>
                <a:effectLst>
                  <a:glow rad="63500">
                    <a:schemeClr val="tx1">
                      <a:alpha val="40000"/>
                    </a:schemeClr>
                  </a:glow>
                </a:effectLst>
                <a:latin typeface="HY울릉도M" pitchFamily="18" charset="-127"/>
                <a:ea typeface="HY울릉도M" pitchFamily="18" charset="-127"/>
              </a:rPr>
              <a:t> 담임</a:t>
            </a:r>
            <a:r>
              <a:rPr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endParaRPr lang="ko-KR" altLang="en-US" sz="5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23" name="직사각형 22"/>
          <p:cNvSpPr>
            <a:spLocks noChangeArrowheads="1"/>
          </p:cNvSpPr>
          <p:nvPr/>
        </p:nvSpPr>
        <p:spPr bwMode="auto">
          <a:xfrm>
            <a:off x="3681586" y="7159968"/>
            <a:ext cx="9715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ko-KR" altLang="en-US" sz="700" b="1" dirty="0">
                <a:solidFill>
                  <a:schemeClr val="bg1"/>
                </a:solidFill>
                <a:effectLst>
                  <a:glow rad="63500">
                    <a:schemeClr val="tx1">
                      <a:alpha val="40000"/>
                    </a:schemeClr>
                  </a:glow>
                </a:effectLst>
                <a:latin typeface="HY울릉도M" pitchFamily="18" charset="-127"/>
                <a:ea typeface="HY울릉도M" pitchFamily="18" charset="-127"/>
              </a:rPr>
              <a:t>명예총재</a:t>
            </a:r>
            <a:r>
              <a:rPr kumimoji="0" lang="en-US" altLang="ko-KR" sz="700" b="1" dirty="0">
                <a:solidFill>
                  <a:schemeClr val="bg1"/>
                </a:solidFill>
                <a:effectLst>
                  <a:glow rad="63500">
                    <a:schemeClr val="tx1">
                      <a:alpha val="40000"/>
                    </a:schemeClr>
                  </a:glow>
                </a:effectLst>
                <a:latin typeface="HY울릉도M" pitchFamily="18" charset="-127"/>
                <a:ea typeface="HY울릉도M" pitchFamily="18" charset="-127"/>
              </a:rPr>
              <a:t> </a:t>
            </a:r>
            <a:r>
              <a:rPr kumimoji="0" lang="ko-KR" altLang="en-US" sz="700" b="1" dirty="0">
                <a:solidFill>
                  <a:schemeClr val="bg1"/>
                </a:solidFill>
                <a:effectLst>
                  <a:glow rad="63500">
                    <a:schemeClr val="tx1">
                      <a:alpha val="40000"/>
                    </a:schemeClr>
                  </a:glow>
                </a:effectLst>
                <a:latin typeface="HY울릉도M" pitchFamily="18" charset="-127"/>
                <a:ea typeface="HY울릉도M" pitchFamily="18" charset="-127"/>
              </a:rPr>
              <a:t>정의화</a:t>
            </a:r>
            <a:endParaRPr kumimoji="0" lang="en-US" altLang="ko-KR" sz="700" b="1"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700" dirty="0">
                <a:solidFill>
                  <a:schemeClr val="bg1"/>
                </a:solidFill>
                <a:effectLst>
                  <a:glow rad="63500">
                    <a:schemeClr val="tx1">
                      <a:alpha val="40000"/>
                    </a:schemeClr>
                  </a:glow>
                </a:effectLst>
                <a:latin typeface="HY울릉도M" pitchFamily="18" charset="-127"/>
                <a:ea typeface="HY울릉도M" pitchFamily="18" charset="-127"/>
              </a:rPr>
              <a:t>2015~</a:t>
            </a:r>
            <a:r>
              <a:rPr kumimoji="0" lang="ko-KR" altLang="en-US" sz="700" dirty="0">
                <a:solidFill>
                  <a:schemeClr val="bg1"/>
                </a:solidFill>
                <a:effectLst>
                  <a:glow rad="63500">
                    <a:schemeClr val="tx1">
                      <a:alpha val="40000"/>
                    </a:schemeClr>
                  </a:glow>
                </a:effectLst>
                <a:latin typeface="HY울릉도M" pitchFamily="18" charset="-127"/>
                <a:ea typeface="HY울릉도M" pitchFamily="18" charset="-127"/>
              </a:rPr>
              <a:t>현재</a:t>
            </a:r>
            <a:endParaRPr kumimoji="0" lang="en-US" altLang="ko-KR" sz="700"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(19</a:t>
            </a:r>
            <a:r>
              <a:rPr kumimoji="0" lang="ko-KR" altLang="en-US" sz="600" dirty="0">
                <a:solidFill>
                  <a:schemeClr val="bg1"/>
                </a:solidFill>
                <a:effectLst>
                  <a:glow rad="63500">
                    <a:schemeClr val="tx1">
                      <a:alpha val="40000"/>
                    </a:schemeClr>
                  </a:glow>
                </a:effectLst>
                <a:latin typeface="HY울릉도M" pitchFamily="18" charset="-127"/>
                <a:ea typeface="HY울릉도M" pitchFamily="18" charset="-127"/>
              </a:rPr>
              <a:t>대 국회의장</a:t>
            </a: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a:t>
            </a:r>
            <a:endParaRPr kumimoji="0" lang="ko-KR" altLang="en-US" sz="6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24" name="직사각형 23"/>
          <p:cNvSpPr>
            <a:spLocks noChangeArrowheads="1"/>
          </p:cNvSpPr>
          <p:nvPr/>
        </p:nvSpPr>
        <p:spPr bwMode="auto">
          <a:xfrm>
            <a:off x="2204194" y="7159968"/>
            <a:ext cx="10080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en-US" altLang="ko-KR" sz="700" b="1" dirty="0">
                <a:solidFill>
                  <a:schemeClr val="bg1"/>
                </a:solidFill>
                <a:effectLst>
                  <a:glow rad="63500">
                    <a:schemeClr val="tx1">
                      <a:alpha val="40000"/>
                    </a:schemeClr>
                  </a:glow>
                </a:effectLst>
                <a:latin typeface="HY울릉도M" pitchFamily="18" charset="-127"/>
                <a:ea typeface="HY울릉도M" pitchFamily="18" charset="-127"/>
              </a:rPr>
              <a:t>4</a:t>
            </a:r>
            <a:r>
              <a:rPr kumimoji="0" lang="ko-KR" altLang="en-US" sz="700" b="1" dirty="0">
                <a:solidFill>
                  <a:schemeClr val="bg1"/>
                </a:solidFill>
                <a:effectLst>
                  <a:glow rad="63500">
                    <a:schemeClr val="tx1">
                      <a:alpha val="40000"/>
                    </a:schemeClr>
                  </a:glow>
                </a:effectLst>
                <a:latin typeface="HY울릉도M" pitchFamily="18" charset="-127"/>
                <a:ea typeface="HY울릉도M" pitchFamily="18" charset="-127"/>
              </a:rPr>
              <a:t>대 총재 소강석</a:t>
            </a:r>
            <a:endParaRPr kumimoji="0" lang="en-US" altLang="ko-KR" sz="700" b="1"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700" dirty="0" smtClean="0">
                <a:solidFill>
                  <a:schemeClr val="bg1"/>
                </a:solidFill>
                <a:effectLst>
                  <a:glow rad="63500">
                    <a:schemeClr val="tx1">
                      <a:alpha val="40000"/>
                    </a:schemeClr>
                  </a:glow>
                </a:effectLst>
                <a:latin typeface="HY울릉도M" pitchFamily="18" charset="-127"/>
                <a:ea typeface="HY울릉도M" pitchFamily="18" charset="-127"/>
              </a:rPr>
              <a:t>2019~</a:t>
            </a:r>
            <a:r>
              <a:rPr lang="en-US" altLang="ko-KR" sz="700" dirty="0" smtClean="0">
                <a:solidFill>
                  <a:schemeClr val="bg1"/>
                </a:solidFill>
                <a:effectLst>
                  <a:glow rad="63500">
                    <a:schemeClr val="tx1">
                      <a:alpha val="40000"/>
                    </a:schemeClr>
                  </a:glow>
                </a:effectLst>
                <a:latin typeface="HY울릉도M" pitchFamily="18" charset="-127"/>
                <a:ea typeface="HY울릉도M" pitchFamily="18" charset="-127"/>
              </a:rPr>
              <a:t>2021</a:t>
            </a:r>
            <a:endParaRPr kumimoji="0" lang="en-US" altLang="ko-KR" sz="700"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a:t>
            </a:r>
            <a:r>
              <a:rPr kumimoji="0" lang="ko-KR" altLang="en-US" sz="600" dirty="0" err="1">
                <a:solidFill>
                  <a:schemeClr val="bg1"/>
                </a:solidFill>
                <a:effectLst>
                  <a:glow rad="63500">
                    <a:schemeClr val="tx1">
                      <a:alpha val="40000"/>
                    </a:schemeClr>
                  </a:glow>
                </a:effectLst>
                <a:latin typeface="HY울릉도M" pitchFamily="18" charset="-127"/>
                <a:ea typeface="HY울릉도M" pitchFamily="18" charset="-127"/>
              </a:rPr>
              <a:t>새에덴교회</a:t>
            </a:r>
            <a:r>
              <a:rPr kumimoji="0" lang="ko-KR" altLang="en-US" sz="600" dirty="0">
                <a:solidFill>
                  <a:schemeClr val="bg1"/>
                </a:solidFill>
                <a:effectLst>
                  <a:glow rad="63500">
                    <a:schemeClr val="tx1">
                      <a:alpha val="40000"/>
                    </a:schemeClr>
                  </a:glow>
                </a:effectLst>
                <a:latin typeface="HY울릉도M" pitchFamily="18" charset="-127"/>
                <a:ea typeface="HY울릉도M" pitchFamily="18" charset="-127"/>
              </a:rPr>
              <a:t> 담임</a:t>
            </a: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a:t>
            </a:r>
            <a:endParaRPr kumimoji="0" lang="ko-KR" altLang="en-US" sz="6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25" name="직사각형 24"/>
          <p:cNvSpPr>
            <a:spLocks noChangeArrowheads="1"/>
          </p:cNvSpPr>
          <p:nvPr/>
        </p:nvSpPr>
        <p:spPr bwMode="auto">
          <a:xfrm>
            <a:off x="1485057" y="7159968"/>
            <a:ext cx="9636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en-US" altLang="ko-KR" sz="700" b="1" dirty="0">
                <a:solidFill>
                  <a:schemeClr val="bg1"/>
                </a:solidFill>
                <a:effectLst>
                  <a:glow rad="63500">
                    <a:schemeClr val="tx1">
                      <a:alpha val="40000"/>
                    </a:schemeClr>
                  </a:glow>
                </a:effectLst>
                <a:latin typeface="HY울릉도M" pitchFamily="18" charset="-127"/>
                <a:ea typeface="HY울릉도M" pitchFamily="18" charset="-127"/>
              </a:rPr>
              <a:t>3</a:t>
            </a:r>
            <a:r>
              <a:rPr kumimoji="0" lang="ko-KR" altLang="en-US" sz="700" b="1" dirty="0">
                <a:solidFill>
                  <a:schemeClr val="bg1"/>
                </a:solidFill>
                <a:effectLst>
                  <a:glow rad="63500">
                    <a:schemeClr val="tx1">
                      <a:alpha val="40000"/>
                    </a:schemeClr>
                  </a:glow>
                </a:effectLst>
                <a:latin typeface="HY울릉도M" pitchFamily="18" charset="-127"/>
                <a:ea typeface="HY울릉도M" pitchFamily="18" charset="-127"/>
              </a:rPr>
              <a:t>대 총재 김성호</a:t>
            </a:r>
            <a:endParaRPr kumimoji="0" lang="en-US" altLang="ko-KR" sz="700" b="1"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700" dirty="0">
                <a:solidFill>
                  <a:schemeClr val="bg1"/>
                </a:solidFill>
                <a:effectLst>
                  <a:glow rad="63500">
                    <a:schemeClr val="tx1">
                      <a:alpha val="40000"/>
                    </a:schemeClr>
                  </a:glow>
                </a:effectLst>
                <a:latin typeface="HY울릉도M" pitchFamily="18" charset="-127"/>
                <a:ea typeface="HY울릉도M" pitchFamily="18" charset="-127"/>
              </a:rPr>
              <a:t>2015~2018</a:t>
            </a:r>
          </a:p>
          <a:p>
            <a:pPr algn="ct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(58</a:t>
            </a:r>
            <a:r>
              <a:rPr kumimoji="0" lang="ko-KR" altLang="en-US" sz="600" dirty="0">
                <a:solidFill>
                  <a:schemeClr val="bg1"/>
                </a:solidFill>
                <a:effectLst>
                  <a:glow rad="63500">
                    <a:schemeClr val="tx1">
                      <a:alpha val="40000"/>
                    </a:schemeClr>
                  </a:glow>
                </a:effectLst>
                <a:latin typeface="HY울릉도M" pitchFamily="18" charset="-127"/>
                <a:ea typeface="HY울릉도M" pitchFamily="18" charset="-127"/>
              </a:rPr>
              <a:t>대 법무부장관</a:t>
            </a: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a:t>
            </a:r>
            <a:endParaRPr kumimoji="0" lang="ko-KR" altLang="en-US" sz="6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26" name="직사각형 25"/>
          <p:cNvSpPr>
            <a:spLocks noChangeArrowheads="1"/>
          </p:cNvSpPr>
          <p:nvPr/>
        </p:nvSpPr>
        <p:spPr bwMode="auto">
          <a:xfrm>
            <a:off x="835769" y="7166144"/>
            <a:ext cx="865188" cy="45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en-US" altLang="ko-KR" sz="700" b="1" dirty="0">
                <a:solidFill>
                  <a:schemeClr val="bg1"/>
                </a:solidFill>
                <a:effectLst>
                  <a:glow rad="63500">
                    <a:schemeClr val="tx1">
                      <a:alpha val="40000"/>
                    </a:schemeClr>
                  </a:glow>
                </a:effectLst>
                <a:latin typeface="HY울릉도M" pitchFamily="18" charset="-127"/>
                <a:ea typeface="HY울릉도M" pitchFamily="18" charset="-127"/>
              </a:rPr>
              <a:t>2</a:t>
            </a:r>
            <a:r>
              <a:rPr kumimoji="0" lang="ko-KR" altLang="en-US" sz="700" b="1" dirty="0">
                <a:solidFill>
                  <a:schemeClr val="bg1"/>
                </a:solidFill>
                <a:effectLst>
                  <a:glow rad="63500">
                    <a:schemeClr val="tx1">
                      <a:alpha val="40000"/>
                    </a:schemeClr>
                  </a:glow>
                </a:effectLst>
                <a:latin typeface="HY울릉도M" pitchFamily="18" charset="-127"/>
                <a:ea typeface="HY울릉도M" pitchFamily="18" charset="-127"/>
              </a:rPr>
              <a:t>대 총재 권영해</a:t>
            </a:r>
            <a:endParaRPr kumimoji="0" lang="en-US" altLang="ko-KR" sz="700" b="1"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700" dirty="0">
                <a:solidFill>
                  <a:schemeClr val="bg1"/>
                </a:solidFill>
                <a:effectLst>
                  <a:glow rad="63500">
                    <a:schemeClr val="tx1">
                      <a:alpha val="40000"/>
                    </a:schemeClr>
                  </a:glow>
                </a:effectLst>
                <a:latin typeface="HY울릉도M" pitchFamily="18" charset="-127"/>
                <a:ea typeface="HY울릉도M" pitchFamily="18" charset="-127"/>
              </a:rPr>
              <a:t>2011~2014</a:t>
            </a:r>
          </a:p>
          <a:p>
            <a:pPr algn="ct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(30</a:t>
            </a:r>
            <a:r>
              <a:rPr kumimoji="0" lang="ko-KR" altLang="en-US" sz="600" dirty="0">
                <a:solidFill>
                  <a:schemeClr val="bg1"/>
                </a:solidFill>
                <a:effectLst>
                  <a:glow rad="63500">
                    <a:schemeClr val="tx1">
                      <a:alpha val="40000"/>
                    </a:schemeClr>
                  </a:glow>
                </a:effectLst>
                <a:latin typeface="HY울릉도M" pitchFamily="18" charset="-127"/>
                <a:ea typeface="HY울릉도M" pitchFamily="18" charset="-127"/>
              </a:rPr>
              <a:t>대 국방부장관</a:t>
            </a: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a:t>
            </a:r>
            <a:endParaRPr kumimoji="0" lang="ko-KR" altLang="en-US" sz="6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27" name="직사각형 26"/>
          <p:cNvSpPr>
            <a:spLocks noChangeArrowheads="1"/>
          </p:cNvSpPr>
          <p:nvPr/>
        </p:nvSpPr>
        <p:spPr bwMode="auto">
          <a:xfrm>
            <a:off x="116632" y="7166144"/>
            <a:ext cx="863600" cy="45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en-US" altLang="ko-KR" sz="700" b="1" dirty="0">
                <a:solidFill>
                  <a:schemeClr val="bg1"/>
                </a:solidFill>
                <a:effectLst>
                  <a:glow rad="63500">
                    <a:schemeClr val="tx1">
                      <a:alpha val="40000"/>
                    </a:schemeClr>
                  </a:glow>
                </a:effectLst>
                <a:latin typeface="HY울릉도M" pitchFamily="18" charset="-127"/>
                <a:ea typeface="HY울릉도M" pitchFamily="18" charset="-127"/>
              </a:rPr>
              <a:t>1</a:t>
            </a:r>
            <a:r>
              <a:rPr kumimoji="0" lang="ko-KR" altLang="en-US" sz="700" b="1" dirty="0">
                <a:solidFill>
                  <a:schemeClr val="bg1"/>
                </a:solidFill>
                <a:effectLst>
                  <a:glow rad="63500">
                    <a:schemeClr val="tx1">
                      <a:alpha val="40000"/>
                    </a:schemeClr>
                  </a:glow>
                </a:effectLst>
                <a:latin typeface="HY울릉도M" pitchFamily="18" charset="-127"/>
                <a:ea typeface="HY울릉도M" pitchFamily="18" charset="-127"/>
              </a:rPr>
              <a:t>대 총재 강영훈</a:t>
            </a:r>
            <a:endParaRPr kumimoji="0" lang="en-US" altLang="ko-KR" sz="700" b="1"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700" dirty="0">
                <a:solidFill>
                  <a:schemeClr val="bg1"/>
                </a:solidFill>
                <a:effectLst>
                  <a:glow rad="63500">
                    <a:schemeClr val="tx1">
                      <a:alpha val="40000"/>
                    </a:schemeClr>
                  </a:glow>
                </a:effectLst>
                <a:latin typeface="HY울릉도M" pitchFamily="18" charset="-127"/>
                <a:ea typeface="HY울릉도M" pitchFamily="18" charset="-127"/>
              </a:rPr>
              <a:t>1990~2010</a:t>
            </a:r>
          </a:p>
          <a:p>
            <a:pPr algn="ct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(21</a:t>
            </a:r>
            <a:r>
              <a:rPr kumimoji="0" lang="ko-KR" altLang="en-US" sz="600" dirty="0">
                <a:solidFill>
                  <a:schemeClr val="bg1"/>
                </a:solidFill>
                <a:effectLst>
                  <a:glow rad="63500">
                    <a:schemeClr val="tx1">
                      <a:alpha val="40000"/>
                    </a:schemeClr>
                  </a:glow>
                </a:effectLst>
                <a:latin typeface="HY울릉도M" pitchFamily="18" charset="-127"/>
                <a:ea typeface="HY울릉도M" pitchFamily="18" charset="-127"/>
              </a:rPr>
              <a:t>대 국무총리</a:t>
            </a: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a:t>
            </a:r>
          </a:p>
          <a:p>
            <a:pPr algn="ctr"/>
            <a:endPar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endParaRPr>
          </a:p>
          <a:p>
            <a:pPr algn="ctr"/>
            <a:endPar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endParaRPr>
          </a:p>
          <a:p>
            <a:pPr algn="ctr"/>
            <a:endParaRPr kumimoji="0" lang="ko-KR" altLang="en-US" sz="7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28" name="직사각형 27"/>
          <p:cNvSpPr>
            <a:spLocks noChangeArrowheads="1"/>
          </p:cNvSpPr>
          <p:nvPr/>
        </p:nvSpPr>
        <p:spPr bwMode="auto">
          <a:xfrm>
            <a:off x="3717082" y="8302818"/>
            <a:ext cx="9350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rPr>
              <a:t>6</a:t>
            </a:r>
            <a:r>
              <a:rPr kumimoji="0" lang="ko-KR" altLang="en-US" sz="550" b="1" dirty="0">
                <a:solidFill>
                  <a:schemeClr val="bg1"/>
                </a:solidFill>
                <a:effectLst>
                  <a:glow rad="63500">
                    <a:schemeClr val="tx1">
                      <a:alpha val="40000"/>
                    </a:schemeClr>
                  </a:glow>
                </a:effectLst>
                <a:latin typeface="HY울릉도M" pitchFamily="18" charset="-127"/>
                <a:ea typeface="HY울릉도M" pitchFamily="18" charset="-127"/>
              </a:rPr>
              <a:t>대 대표회장 오정현 </a:t>
            </a: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2017~2019</a:t>
            </a:r>
          </a:p>
          <a:p>
            <a:pPr algn="ct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r>
              <a:rPr kumimoji="0" lang="ko-KR" altLang="en-US" sz="500" dirty="0" err="1">
                <a:solidFill>
                  <a:schemeClr val="bg1"/>
                </a:solidFill>
                <a:effectLst>
                  <a:glow rad="63500">
                    <a:schemeClr val="tx1">
                      <a:alpha val="40000"/>
                    </a:schemeClr>
                  </a:glow>
                </a:effectLst>
                <a:latin typeface="HY울릉도M" pitchFamily="18" charset="-127"/>
                <a:ea typeface="HY울릉도M" pitchFamily="18" charset="-127"/>
              </a:rPr>
              <a:t>사랑의교회</a:t>
            </a:r>
            <a:r>
              <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rPr>
              <a:t> 담임</a:t>
            </a: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endPar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29" name="직사각형 28"/>
          <p:cNvSpPr>
            <a:spLocks noChangeArrowheads="1"/>
          </p:cNvSpPr>
          <p:nvPr/>
        </p:nvSpPr>
        <p:spPr bwMode="auto">
          <a:xfrm>
            <a:off x="2924919" y="8302818"/>
            <a:ext cx="9715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rPr>
              <a:t>5</a:t>
            </a:r>
            <a:r>
              <a:rPr kumimoji="0" lang="ko-KR" altLang="en-US" sz="550" b="1" dirty="0">
                <a:solidFill>
                  <a:schemeClr val="bg1"/>
                </a:solidFill>
                <a:effectLst>
                  <a:glow rad="63500">
                    <a:schemeClr val="tx1">
                      <a:alpha val="40000"/>
                    </a:schemeClr>
                  </a:glow>
                </a:effectLst>
                <a:latin typeface="HY울릉도M" pitchFamily="18" charset="-127"/>
                <a:ea typeface="HY울릉도M" pitchFamily="18" charset="-127"/>
              </a:rPr>
              <a:t>대 대표회장 이영훈</a:t>
            </a:r>
            <a:endPar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2013~2016</a:t>
            </a:r>
          </a:p>
          <a:p>
            <a:pPr algn="ct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r>
              <a:rPr kumimoji="0" lang="ko-KR" altLang="en-US" sz="500" dirty="0" err="1">
                <a:solidFill>
                  <a:schemeClr val="bg1"/>
                </a:solidFill>
                <a:effectLst>
                  <a:glow rad="63500">
                    <a:schemeClr val="tx1">
                      <a:alpha val="40000"/>
                    </a:schemeClr>
                  </a:glow>
                </a:effectLst>
                <a:latin typeface="HY울릉도M" pitchFamily="18" charset="-127"/>
                <a:ea typeface="HY울릉도M" pitchFamily="18" charset="-127"/>
              </a:rPr>
              <a:t>여의도순복음교회</a:t>
            </a:r>
            <a:r>
              <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rPr>
              <a:t> 담임</a:t>
            </a: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endPar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30" name="직사각형 29"/>
          <p:cNvSpPr>
            <a:spLocks noChangeArrowheads="1"/>
          </p:cNvSpPr>
          <p:nvPr/>
        </p:nvSpPr>
        <p:spPr bwMode="auto">
          <a:xfrm>
            <a:off x="2204194" y="8302818"/>
            <a:ext cx="10080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rPr>
              <a:t>4</a:t>
            </a:r>
            <a:r>
              <a:rPr kumimoji="0" lang="ko-KR" altLang="en-US" sz="550" b="1" dirty="0">
                <a:solidFill>
                  <a:schemeClr val="bg1"/>
                </a:solidFill>
                <a:effectLst>
                  <a:glow rad="63500">
                    <a:schemeClr val="tx1">
                      <a:alpha val="40000"/>
                    </a:schemeClr>
                  </a:glow>
                </a:effectLst>
                <a:latin typeface="HY울릉도M" pitchFamily="18" charset="-127"/>
                <a:ea typeface="HY울릉도M" pitchFamily="18" charset="-127"/>
              </a:rPr>
              <a:t>대 대표회장 장충식</a:t>
            </a:r>
            <a:endPar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2011~2012</a:t>
            </a:r>
          </a:p>
          <a:p>
            <a:pPr algn="ct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r>
              <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rPr>
              <a:t>단국대학교 이사장</a:t>
            </a: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endPar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31" name="직사각형 30"/>
          <p:cNvSpPr>
            <a:spLocks noChangeArrowheads="1"/>
          </p:cNvSpPr>
          <p:nvPr/>
        </p:nvSpPr>
        <p:spPr bwMode="auto">
          <a:xfrm>
            <a:off x="1485057" y="8302818"/>
            <a:ext cx="96361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rPr>
              <a:t>3</a:t>
            </a:r>
            <a:r>
              <a:rPr kumimoji="0" lang="ko-KR" altLang="en-US" sz="550" b="1" dirty="0">
                <a:solidFill>
                  <a:schemeClr val="bg1"/>
                </a:solidFill>
                <a:effectLst>
                  <a:glow rad="63500">
                    <a:schemeClr val="tx1">
                      <a:alpha val="40000"/>
                    </a:schemeClr>
                  </a:glow>
                </a:effectLst>
                <a:latin typeface="HY울릉도M" pitchFamily="18" charset="-127"/>
                <a:ea typeface="HY울릉도M" pitchFamily="18" charset="-127"/>
              </a:rPr>
              <a:t>대 대표회장 소강석</a:t>
            </a:r>
            <a:endPar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2007~2010</a:t>
            </a:r>
          </a:p>
          <a:p>
            <a:pPr algn="ct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r>
              <a:rPr kumimoji="0" lang="ko-KR" altLang="en-US" sz="500" dirty="0" err="1">
                <a:solidFill>
                  <a:schemeClr val="bg1"/>
                </a:solidFill>
                <a:effectLst>
                  <a:glow rad="63500">
                    <a:schemeClr val="tx1">
                      <a:alpha val="40000"/>
                    </a:schemeClr>
                  </a:glow>
                </a:effectLst>
                <a:latin typeface="HY울릉도M" pitchFamily="18" charset="-127"/>
                <a:ea typeface="HY울릉도M" pitchFamily="18" charset="-127"/>
              </a:rPr>
              <a:t>새엗덴교회</a:t>
            </a:r>
            <a:r>
              <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rPr>
              <a:t> 담임</a:t>
            </a: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endPar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32" name="직사각형 31"/>
          <p:cNvSpPr>
            <a:spLocks noChangeArrowheads="1"/>
          </p:cNvSpPr>
          <p:nvPr/>
        </p:nvSpPr>
        <p:spPr bwMode="auto">
          <a:xfrm>
            <a:off x="764332" y="8297653"/>
            <a:ext cx="1008062" cy="39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rPr>
              <a:t>2</a:t>
            </a:r>
            <a:r>
              <a:rPr kumimoji="0" lang="ko-KR" altLang="en-US" sz="550" b="1" dirty="0">
                <a:solidFill>
                  <a:schemeClr val="bg1"/>
                </a:solidFill>
                <a:effectLst>
                  <a:glow rad="63500">
                    <a:schemeClr val="tx1">
                      <a:alpha val="40000"/>
                    </a:schemeClr>
                  </a:glow>
                </a:effectLst>
                <a:latin typeface="HY울릉도M" pitchFamily="18" charset="-127"/>
                <a:ea typeface="HY울릉도M" pitchFamily="18" charset="-127"/>
              </a:rPr>
              <a:t>대 대표회장 장희열</a:t>
            </a:r>
            <a:endPar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2003~2006</a:t>
            </a:r>
          </a:p>
          <a:p>
            <a:pPr algn="ct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r>
              <a:rPr kumimoji="0" lang="ko-KR" altLang="en-US" sz="500" dirty="0" err="1">
                <a:solidFill>
                  <a:schemeClr val="bg1"/>
                </a:solidFill>
                <a:effectLst>
                  <a:glow rad="63500">
                    <a:schemeClr val="tx1">
                      <a:alpha val="40000"/>
                    </a:schemeClr>
                  </a:glow>
                </a:effectLst>
                <a:latin typeface="HY울릉도M" pitchFamily="18" charset="-127"/>
                <a:ea typeface="HY울릉도M" pitchFamily="18" charset="-127"/>
              </a:rPr>
              <a:t>순복음부평교회</a:t>
            </a:r>
            <a:r>
              <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rPr>
              <a:t> 원로</a:t>
            </a: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endPar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33" name="직사각형 32"/>
          <p:cNvSpPr>
            <a:spLocks noChangeArrowheads="1"/>
          </p:cNvSpPr>
          <p:nvPr/>
        </p:nvSpPr>
        <p:spPr bwMode="auto">
          <a:xfrm>
            <a:off x="116632" y="8306162"/>
            <a:ext cx="863600" cy="45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rPr>
              <a:t>1</a:t>
            </a:r>
            <a:r>
              <a:rPr kumimoji="0" lang="ko-KR" altLang="en-US" sz="550" b="1" dirty="0">
                <a:solidFill>
                  <a:schemeClr val="bg1"/>
                </a:solidFill>
                <a:effectLst>
                  <a:glow rad="63500">
                    <a:schemeClr val="tx1">
                      <a:alpha val="40000"/>
                    </a:schemeClr>
                  </a:glow>
                </a:effectLst>
                <a:latin typeface="HY울릉도M" pitchFamily="18" charset="-127"/>
                <a:ea typeface="HY울릉도M" pitchFamily="18" charset="-127"/>
              </a:rPr>
              <a:t>대 대표회장 피종진</a:t>
            </a:r>
            <a:endPar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1990~2002</a:t>
            </a:r>
          </a:p>
          <a:p>
            <a:pPr algn="ct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r>
              <a:rPr kumimoji="0" lang="ko-KR" altLang="en-US" sz="500" dirty="0" err="1">
                <a:solidFill>
                  <a:schemeClr val="bg1"/>
                </a:solidFill>
                <a:effectLst>
                  <a:glow rad="63500">
                    <a:schemeClr val="tx1">
                      <a:alpha val="40000"/>
                    </a:schemeClr>
                  </a:glow>
                </a:effectLst>
                <a:latin typeface="HY울릉도M" pitchFamily="18" charset="-127"/>
                <a:ea typeface="HY울릉도M" pitchFamily="18" charset="-127"/>
              </a:rPr>
              <a:t>남서울교회</a:t>
            </a:r>
            <a:r>
              <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rPr>
              <a:t> 원로</a:t>
            </a: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p>
          <a:p>
            <a:pPr algn="ctr"/>
            <a:endPar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endParaRPr>
          </a:p>
          <a:p>
            <a:pPr algn="ctr"/>
            <a:endPar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endParaRPr>
          </a:p>
          <a:p>
            <a:pPr algn="ctr"/>
            <a:endParaRPr kumimoji="0" lang="ko-KR" altLang="en-US" sz="700" dirty="0">
              <a:solidFill>
                <a:schemeClr val="bg1"/>
              </a:solidFill>
              <a:effectLst>
                <a:glow rad="63500">
                  <a:schemeClr val="tx1">
                    <a:alpha val="40000"/>
                  </a:schemeClr>
                </a:glow>
              </a:effectLst>
              <a:latin typeface="HY울릉도M" pitchFamily="18" charset="-127"/>
              <a:ea typeface="HY울릉도M" pitchFamily="18" charset="-127"/>
            </a:endParaRPr>
          </a:p>
        </p:txBody>
      </p:sp>
      <p:pic>
        <p:nvPicPr>
          <p:cNvPr id="34" name="Picture 50" descr="C:\Users\U\Desktop\사본 -FB_IMG_16048604733990978-1.jpg"/>
          <p:cNvPicPr>
            <a:picLocks noChangeAspect="1" noChangeArrowheads="1"/>
          </p:cNvPicPr>
          <p:nvPr/>
        </p:nvPicPr>
        <p:blipFill rotWithShape="1">
          <a:blip r:embed="rId16">
            <a:extLst>
              <a:ext uri="{28A0092B-C50C-407E-A947-70E740481C1C}">
                <a14:useLocalDpi xmlns:a14="http://schemas.microsoft.com/office/drawing/2010/main" val="0"/>
              </a:ext>
            </a:extLst>
          </a:blip>
          <a:srcRect l="6294" t="13504" r="16759" b="27820"/>
          <a:stretch/>
        </p:blipFill>
        <p:spPr bwMode="auto">
          <a:xfrm>
            <a:off x="6012945" y="6430908"/>
            <a:ext cx="676275" cy="77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2" descr="http://www.dhnews.co.kr/news/photo/201607/61715_48331_27.jpg"/>
          <p:cNvPicPr>
            <a:picLocks noChangeAspect="1" noChangeArrowheads="1"/>
          </p:cNvPicPr>
          <p:nvPr/>
        </p:nvPicPr>
        <p:blipFill>
          <a:blip r:embed="rId17">
            <a:extLst>
              <a:ext uri="{28A0092B-C50C-407E-A947-70E740481C1C}">
                <a14:useLocalDpi xmlns:a14="http://schemas.microsoft.com/office/drawing/2010/main" val="0"/>
              </a:ext>
            </a:extLst>
          </a:blip>
          <a:srcRect l="3635" t="6061" b="7610"/>
          <a:stretch>
            <a:fillRect/>
          </a:stretch>
        </p:blipFill>
        <p:spPr bwMode="auto">
          <a:xfrm>
            <a:off x="5279520" y="6431131"/>
            <a:ext cx="6778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Users\U\Desktop\2019 6. 6~7 사진\한미동맹평화포럼 사랑의교회 사진모음\카즈미르.jpg"/>
          <p:cNvPicPr>
            <a:picLocks noChangeAspect="1" noChangeArrowheads="1"/>
          </p:cNvPicPr>
          <p:nvPr/>
        </p:nvPicPr>
        <p:blipFill>
          <a:blip r:embed="rId18">
            <a:extLst>
              <a:ext uri="{28A0092B-C50C-407E-A947-70E740481C1C}">
                <a14:useLocalDpi xmlns:a14="http://schemas.microsoft.com/office/drawing/2010/main" val="0"/>
              </a:ext>
            </a:extLst>
          </a:blip>
          <a:srcRect l="28442" t="14218" r="49673" b="47842"/>
          <a:stretch>
            <a:fillRect/>
          </a:stretch>
        </p:blipFill>
        <p:spPr bwMode="auto">
          <a:xfrm>
            <a:off x="6004198" y="7554065"/>
            <a:ext cx="665162" cy="77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1" descr="이영훈 목사"/>
          <p:cNvPicPr>
            <a:picLocks noChangeAspect="1" noChangeArrowheads="1"/>
          </p:cNvPicPr>
          <p:nvPr/>
        </p:nvPicPr>
        <p:blipFill>
          <a:blip r:embed="rId19">
            <a:extLst>
              <a:ext uri="{28A0092B-C50C-407E-A947-70E740481C1C}">
                <a14:useLocalDpi xmlns:a14="http://schemas.microsoft.com/office/drawing/2010/main" val="0"/>
              </a:ext>
            </a:extLst>
          </a:blip>
          <a:srcRect l="19476" t="6982" r="18892" b="43210"/>
          <a:stretch>
            <a:fillRect/>
          </a:stretch>
        </p:blipFill>
        <p:spPr bwMode="auto">
          <a:xfrm>
            <a:off x="3098203" y="6430908"/>
            <a:ext cx="677863" cy="77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직사각형 37"/>
          <p:cNvSpPr>
            <a:spLocks noChangeArrowheads="1"/>
          </p:cNvSpPr>
          <p:nvPr/>
        </p:nvSpPr>
        <p:spPr bwMode="auto">
          <a:xfrm>
            <a:off x="4438179" y="7159967"/>
            <a:ext cx="935037" cy="42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ko-KR" altLang="en-US" sz="700" b="1" dirty="0">
                <a:solidFill>
                  <a:schemeClr val="bg1"/>
                </a:solidFill>
                <a:effectLst>
                  <a:glow rad="63500">
                    <a:schemeClr val="tx1">
                      <a:alpha val="40000"/>
                    </a:schemeClr>
                  </a:glow>
                </a:effectLst>
                <a:latin typeface="HY울릉도M" pitchFamily="18" charset="-127"/>
                <a:ea typeface="HY울릉도M" pitchFamily="18" charset="-127"/>
              </a:rPr>
              <a:t>명예총재</a:t>
            </a:r>
            <a:r>
              <a:rPr kumimoji="0" lang="en-US" altLang="ko-KR" sz="700" b="1" dirty="0">
                <a:solidFill>
                  <a:schemeClr val="bg1"/>
                </a:solidFill>
                <a:effectLst>
                  <a:glow rad="63500">
                    <a:schemeClr val="tx1">
                      <a:alpha val="40000"/>
                    </a:schemeClr>
                  </a:glow>
                </a:effectLst>
                <a:latin typeface="HY울릉도M" pitchFamily="18" charset="-127"/>
                <a:ea typeface="HY울릉도M" pitchFamily="18" charset="-127"/>
              </a:rPr>
              <a:t> </a:t>
            </a:r>
            <a:r>
              <a:rPr kumimoji="0" lang="ko-KR" altLang="en-US" sz="700" b="1" dirty="0" err="1">
                <a:solidFill>
                  <a:schemeClr val="bg1"/>
                </a:solidFill>
                <a:effectLst>
                  <a:glow rad="63500">
                    <a:schemeClr val="tx1">
                      <a:alpha val="40000"/>
                    </a:schemeClr>
                  </a:glow>
                </a:effectLst>
                <a:latin typeface="HY울릉도M" pitchFamily="18" charset="-127"/>
                <a:ea typeface="HY울릉도M" pitchFamily="18" charset="-127"/>
              </a:rPr>
              <a:t>정세균</a:t>
            </a:r>
            <a:r>
              <a:rPr kumimoji="0" lang="ko-KR" altLang="en-US" sz="700" b="1" dirty="0">
                <a:solidFill>
                  <a:schemeClr val="bg1"/>
                </a:solidFill>
                <a:effectLst>
                  <a:glow rad="63500">
                    <a:schemeClr val="tx1">
                      <a:alpha val="40000"/>
                    </a:schemeClr>
                  </a:glow>
                </a:effectLst>
                <a:latin typeface="HY울릉도M" pitchFamily="18" charset="-127"/>
                <a:ea typeface="HY울릉도M" pitchFamily="18" charset="-127"/>
              </a:rPr>
              <a:t> </a:t>
            </a:r>
            <a:r>
              <a:rPr kumimoji="0" lang="en-US" altLang="ko-KR" sz="700" dirty="0">
                <a:solidFill>
                  <a:schemeClr val="bg1"/>
                </a:solidFill>
                <a:effectLst>
                  <a:glow rad="63500">
                    <a:schemeClr val="tx1">
                      <a:alpha val="40000"/>
                    </a:schemeClr>
                  </a:glow>
                </a:effectLst>
                <a:latin typeface="HY울릉도M" pitchFamily="18" charset="-127"/>
                <a:ea typeface="HY울릉도M" pitchFamily="18" charset="-127"/>
              </a:rPr>
              <a:t>2019~</a:t>
            </a:r>
            <a:r>
              <a:rPr kumimoji="0" lang="ko-KR" altLang="en-US" sz="700" dirty="0">
                <a:solidFill>
                  <a:schemeClr val="bg1"/>
                </a:solidFill>
                <a:effectLst>
                  <a:glow rad="63500">
                    <a:schemeClr val="tx1">
                      <a:alpha val="40000"/>
                    </a:schemeClr>
                  </a:glow>
                </a:effectLst>
                <a:latin typeface="HY울릉도M" pitchFamily="18" charset="-127"/>
                <a:ea typeface="HY울릉도M" pitchFamily="18" charset="-127"/>
              </a:rPr>
              <a:t>현재</a:t>
            </a:r>
            <a:endParaRPr kumimoji="0" lang="en-US" altLang="ko-KR" sz="700"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(20</a:t>
            </a:r>
            <a:r>
              <a:rPr kumimoji="0" lang="ko-KR" altLang="en-US" sz="600" dirty="0">
                <a:solidFill>
                  <a:schemeClr val="bg1"/>
                </a:solidFill>
                <a:effectLst>
                  <a:glow rad="63500">
                    <a:schemeClr val="tx1">
                      <a:alpha val="40000"/>
                    </a:schemeClr>
                  </a:glow>
                </a:effectLst>
                <a:latin typeface="HY울릉도M" pitchFamily="18" charset="-127"/>
                <a:ea typeface="HY울릉도M" pitchFamily="18" charset="-127"/>
              </a:rPr>
              <a:t>대 국회의장</a:t>
            </a:r>
            <a:r>
              <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rPr>
              <a:t>)</a:t>
            </a:r>
            <a:endParaRPr kumimoji="0" lang="ko-KR" altLang="en-US" sz="6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39" name="직사각형 38"/>
          <p:cNvSpPr/>
          <p:nvPr/>
        </p:nvSpPr>
        <p:spPr>
          <a:xfrm>
            <a:off x="-11113" y="8660028"/>
            <a:ext cx="6896497" cy="5357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r>
              <a:rPr lang="ko-KR" altLang="en-US" dirty="0">
                <a:latin typeface="HY울릉도M" pitchFamily="18" charset="-127"/>
                <a:ea typeface="HY울릉도M" pitchFamily="18" charset="-127"/>
              </a:rPr>
              <a:t>       </a:t>
            </a:r>
            <a:endParaRPr lang="en-US" altLang="ko-KR" dirty="0">
              <a:latin typeface="HY울릉도M" pitchFamily="18" charset="-127"/>
              <a:ea typeface="HY울릉도M" pitchFamily="18" charset="-127"/>
            </a:endParaRPr>
          </a:p>
          <a:p>
            <a:r>
              <a:rPr lang="ko-KR" altLang="en-US" dirty="0">
                <a:latin typeface="HY울릉도M" pitchFamily="18" charset="-127"/>
                <a:ea typeface="HY울릉도M" pitchFamily="18" charset="-127"/>
              </a:rPr>
              <a:t>       </a:t>
            </a:r>
          </a:p>
        </p:txBody>
      </p:sp>
      <p:sp>
        <p:nvSpPr>
          <p:cNvPr id="40" name="직사각형 39"/>
          <p:cNvSpPr/>
          <p:nvPr/>
        </p:nvSpPr>
        <p:spPr>
          <a:xfrm>
            <a:off x="-243408" y="8950210"/>
            <a:ext cx="3384376" cy="245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ko-KR" altLang="en-US" sz="880" dirty="0">
                <a:solidFill>
                  <a:schemeClr val="tx1"/>
                </a:solidFill>
                <a:latin typeface="HY울릉도M" pitchFamily="18" charset="-127"/>
                <a:ea typeface="HY울릉도M" pitchFamily="18" charset="-127"/>
              </a:rPr>
              <a:t>대한민국평화통일국민문화제</a:t>
            </a:r>
            <a:r>
              <a:rPr lang="ko-KR" altLang="en-US" sz="880" dirty="0">
                <a:latin typeface="HY울릉도M" pitchFamily="18" charset="-127"/>
                <a:ea typeface="HY울릉도M" pitchFamily="18" charset="-127"/>
              </a:rPr>
              <a:t> </a:t>
            </a:r>
            <a:r>
              <a:rPr lang="ko-KR" altLang="en-US" sz="880" dirty="0">
                <a:solidFill>
                  <a:schemeClr val="tx1"/>
                </a:solidFill>
                <a:latin typeface="HY울릉도M" pitchFamily="18" charset="-127"/>
                <a:ea typeface="HY울릉도M" pitchFamily="18" charset="-127"/>
              </a:rPr>
              <a:t>조직위원회</a:t>
            </a:r>
          </a:p>
        </p:txBody>
      </p:sp>
      <p:sp>
        <p:nvSpPr>
          <p:cNvPr id="41" name="직사각형 40"/>
          <p:cNvSpPr/>
          <p:nvPr/>
        </p:nvSpPr>
        <p:spPr>
          <a:xfrm>
            <a:off x="2609528" y="8950210"/>
            <a:ext cx="3915816"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r>
              <a:rPr lang="ko-KR" altLang="en-US" sz="800" dirty="0">
                <a:solidFill>
                  <a:srgbClr val="000066"/>
                </a:solidFill>
                <a:latin typeface="HY울릉도M" pitchFamily="18" charset="-127"/>
                <a:ea typeface="HY울릉도M" pitchFamily="18" charset="-127"/>
              </a:rPr>
              <a:t>지정기부금단체 후원계좌 </a:t>
            </a:r>
            <a:r>
              <a:rPr lang="en-US" altLang="ko-KR" sz="800" dirty="0">
                <a:solidFill>
                  <a:srgbClr val="000066"/>
                </a:solidFill>
                <a:latin typeface="HY울릉도M" pitchFamily="18" charset="-127"/>
                <a:ea typeface="HY울릉도M" pitchFamily="18" charset="-127"/>
              </a:rPr>
              <a:t>: </a:t>
            </a:r>
            <a:r>
              <a:rPr lang="ko-KR" altLang="en-US" sz="800" dirty="0">
                <a:solidFill>
                  <a:srgbClr val="000066"/>
                </a:solidFill>
                <a:latin typeface="HY울릉도M" pitchFamily="18" charset="-127"/>
                <a:ea typeface="HY울릉도M" pitchFamily="18" charset="-127"/>
              </a:rPr>
              <a:t>국민은행 </a:t>
            </a:r>
            <a:r>
              <a:rPr lang="en-US" altLang="ko-KR" sz="800" dirty="0">
                <a:solidFill>
                  <a:srgbClr val="000066"/>
                </a:solidFill>
                <a:latin typeface="HY울릉도M" pitchFamily="18" charset="-127"/>
                <a:ea typeface="HY울릉도M" pitchFamily="18" charset="-127"/>
              </a:rPr>
              <a:t>807701-00-013561(</a:t>
            </a:r>
            <a:r>
              <a:rPr lang="ko-KR" altLang="en-US" sz="800" dirty="0" err="1">
                <a:solidFill>
                  <a:srgbClr val="000066"/>
                </a:solidFill>
                <a:latin typeface="HY울릉도M" pitchFamily="18" charset="-127"/>
                <a:ea typeface="HY울릉도M" pitchFamily="18" charset="-127"/>
              </a:rPr>
              <a:t>민교협</a:t>
            </a:r>
            <a:r>
              <a:rPr lang="en-US" altLang="ko-KR" sz="800" dirty="0">
                <a:solidFill>
                  <a:srgbClr val="000066"/>
                </a:solidFill>
                <a:latin typeface="HY울릉도M" pitchFamily="18" charset="-127"/>
                <a:ea typeface="HY울릉도M" pitchFamily="18" charset="-127"/>
              </a:rPr>
              <a:t>)</a:t>
            </a:r>
            <a:endParaRPr lang="ko-KR" altLang="en-US" sz="800" dirty="0">
              <a:solidFill>
                <a:srgbClr val="000066"/>
              </a:solidFill>
              <a:latin typeface="HY울릉도M" pitchFamily="18" charset="-127"/>
              <a:ea typeface="HY울릉도M" pitchFamily="18" charset="-127"/>
            </a:endParaRPr>
          </a:p>
        </p:txBody>
      </p:sp>
      <p:sp>
        <p:nvSpPr>
          <p:cNvPr id="42" name="직사각형 41"/>
          <p:cNvSpPr/>
          <p:nvPr/>
        </p:nvSpPr>
        <p:spPr>
          <a:xfrm>
            <a:off x="2609528" y="8625784"/>
            <a:ext cx="3915816" cy="251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r>
              <a:rPr lang="ko-KR" altLang="en-US" sz="700" dirty="0">
                <a:solidFill>
                  <a:schemeClr val="tx1"/>
                </a:solidFill>
                <a:latin typeface="HY울릉도M" pitchFamily="18" charset="-127"/>
                <a:ea typeface="HY울릉도M" pitchFamily="18" charset="-127"/>
              </a:rPr>
              <a:t>서울시 종로구 대학로 </a:t>
            </a:r>
            <a:r>
              <a:rPr lang="en-US" altLang="ko-KR" sz="700" dirty="0">
                <a:solidFill>
                  <a:schemeClr val="tx1"/>
                </a:solidFill>
                <a:latin typeface="HY울릉도M" pitchFamily="18" charset="-127"/>
                <a:ea typeface="HY울릉도M" pitchFamily="18" charset="-127"/>
              </a:rPr>
              <a:t>19(</a:t>
            </a:r>
            <a:r>
              <a:rPr lang="ko-KR" altLang="en-US" sz="700" dirty="0">
                <a:solidFill>
                  <a:schemeClr val="tx1"/>
                </a:solidFill>
                <a:latin typeface="HY울릉도M" pitchFamily="18" charset="-127"/>
                <a:ea typeface="HY울릉도M" pitchFamily="18" charset="-127"/>
              </a:rPr>
              <a:t>한국기독교회관 </a:t>
            </a:r>
            <a:r>
              <a:rPr lang="en-US" altLang="ko-KR" sz="700" dirty="0">
                <a:solidFill>
                  <a:schemeClr val="tx1"/>
                </a:solidFill>
                <a:latin typeface="HY울릉도M" pitchFamily="18" charset="-127"/>
                <a:ea typeface="HY울릉도M" pitchFamily="18" charset="-127"/>
              </a:rPr>
              <a:t>307</a:t>
            </a:r>
            <a:r>
              <a:rPr lang="ko-KR" altLang="en-US" sz="700" dirty="0">
                <a:solidFill>
                  <a:schemeClr val="tx1"/>
                </a:solidFill>
                <a:latin typeface="HY울릉도M" pitchFamily="18" charset="-127"/>
                <a:ea typeface="HY울릉도M" pitchFamily="18" charset="-127"/>
              </a:rPr>
              <a:t>호</a:t>
            </a:r>
            <a:r>
              <a:rPr lang="en-US" altLang="ko-KR" sz="700" dirty="0">
                <a:solidFill>
                  <a:schemeClr val="tx1"/>
                </a:solidFill>
                <a:latin typeface="HY울릉도M" pitchFamily="18" charset="-127"/>
                <a:ea typeface="HY울릉도M" pitchFamily="18" charset="-127"/>
              </a:rPr>
              <a:t>)  T. 02)3676-2007  F. 02)3672-1907</a:t>
            </a:r>
            <a:endParaRPr lang="ko-KR" altLang="en-US" sz="700" dirty="0">
              <a:solidFill>
                <a:schemeClr val="tx1"/>
              </a:solidFill>
              <a:latin typeface="HY울릉도M" pitchFamily="18" charset="-127"/>
              <a:ea typeface="HY울릉도M" pitchFamily="18" charset="-127"/>
            </a:endParaRPr>
          </a:p>
        </p:txBody>
      </p:sp>
      <p:sp>
        <p:nvSpPr>
          <p:cNvPr id="43" name="직사각형 42"/>
          <p:cNvSpPr/>
          <p:nvPr/>
        </p:nvSpPr>
        <p:spPr>
          <a:xfrm>
            <a:off x="2609528" y="8805608"/>
            <a:ext cx="3915816" cy="144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r>
              <a:rPr lang="en-US" altLang="ko-KR" sz="700" dirty="0">
                <a:solidFill>
                  <a:schemeClr val="tx1"/>
                </a:solidFill>
                <a:latin typeface="HY울릉도M" pitchFamily="18" charset="-127"/>
                <a:ea typeface="HY울릉도M" pitchFamily="18" charset="-127"/>
              </a:rPr>
              <a:t>E-mail 21songkh@hanmail.net  /  www.korinf.com </a:t>
            </a:r>
            <a:endParaRPr lang="ko-KR" altLang="en-US" sz="700" dirty="0">
              <a:solidFill>
                <a:schemeClr val="tx1"/>
              </a:solidFill>
              <a:latin typeface="HY울릉도M" pitchFamily="18" charset="-127"/>
              <a:ea typeface="HY울릉도M" pitchFamily="18" charset="-127"/>
            </a:endParaRPr>
          </a:p>
        </p:txBody>
      </p:sp>
      <p:cxnSp>
        <p:nvCxnSpPr>
          <p:cNvPr id="44" name="직선 연결선 43"/>
          <p:cNvCxnSpPr/>
          <p:nvPr/>
        </p:nvCxnSpPr>
        <p:spPr>
          <a:xfrm>
            <a:off x="2692467" y="8950210"/>
            <a:ext cx="372085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Picture 4" descr="C:\Users\U\Desktop\그림2.png"/>
          <p:cNvPicPr>
            <a:picLocks noChangeAspect="1" noChangeArrowheads="1"/>
          </p:cNvPicPr>
          <p:nvPr/>
        </p:nvPicPr>
        <p:blipFill rotWithShape="1">
          <a:blip r:embed="rId20">
            <a:extLst>
              <a:ext uri="{28A0092B-C50C-407E-A947-70E740481C1C}">
                <a14:useLocalDpi xmlns:a14="http://schemas.microsoft.com/office/drawing/2010/main" val="0"/>
              </a:ext>
            </a:extLst>
          </a:blip>
          <a:srcRect l="16032" t="11075" b="34267"/>
          <a:stretch/>
        </p:blipFill>
        <p:spPr bwMode="auto">
          <a:xfrm>
            <a:off x="395221" y="8676295"/>
            <a:ext cx="2262088" cy="34404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C:\Users\U\Desktop\그림1.png">
            <a:extLst>
              <a:ext uri="{FF2B5EF4-FFF2-40B4-BE49-F238E27FC236}">
                <a16:creationId xmlns="" xmlns:a16="http://schemas.microsoft.com/office/drawing/2014/main" id="{DD9A89E5-666D-4EDB-876D-1CAE57F0528C}"/>
              </a:ext>
            </a:extLst>
          </p:cNvPr>
          <p:cNvPicPr>
            <a:picLocks noChangeAspect="1" noChangeArrowheads="1"/>
          </p:cNvPicPr>
          <p:nvPr/>
        </p:nvPicPr>
        <p:blipFill>
          <a:blip r:embed="rId21" cstate="print">
            <a:lum bright="70000" contrast="-70000"/>
            <a:extLst>
              <a:ext uri="{28A0092B-C50C-407E-A947-70E740481C1C}">
                <a14:useLocalDpi xmlns:a14="http://schemas.microsoft.com/office/drawing/2010/main" val="0"/>
              </a:ext>
            </a:extLst>
          </a:blip>
          <a:srcRect/>
          <a:stretch>
            <a:fillRect/>
          </a:stretch>
        </p:blipFill>
        <p:spPr bwMode="auto">
          <a:xfrm>
            <a:off x="188640" y="179512"/>
            <a:ext cx="673918" cy="684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 descr="C:\Users\U\Desktop\그림2.png">
            <a:extLst>
              <a:ext uri="{FF2B5EF4-FFF2-40B4-BE49-F238E27FC236}">
                <a16:creationId xmlns="" xmlns:a16="http://schemas.microsoft.com/office/drawing/2014/main" id="{FEB59D4D-70A3-4431-AB42-FB76ADFE1E52}"/>
              </a:ext>
            </a:extLst>
          </p:cNvPr>
          <p:cNvPicPr>
            <a:picLocks noChangeAspect="1" noChangeArrowheads="1"/>
          </p:cNvPicPr>
          <p:nvPr/>
        </p:nvPicPr>
        <p:blipFill>
          <a:blip r:embed="rId22" cstate="print">
            <a:lum bright="70000" contrast="-70000"/>
            <a:extLst>
              <a:ext uri="{28A0092B-C50C-407E-A947-70E740481C1C}">
                <a14:useLocalDpi xmlns:a14="http://schemas.microsoft.com/office/drawing/2010/main" val="0"/>
              </a:ext>
            </a:extLst>
          </a:blip>
          <a:srcRect/>
          <a:stretch>
            <a:fillRect/>
          </a:stretch>
        </p:blipFill>
        <p:spPr bwMode="auto">
          <a:xfrm>
            <a:off x="908720" y="179512"/>
            <a:ext cx="671201" cy="681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직사각형 47">
            <a:extLst>
              <a:ext uri="{FF2B5EF4-FFF2-40B4-BE49-F238E27FC236}">
                <a16:creationId xmlns="" xmlns:a16="http://schemas.microsoft.com/office/drawing/2014/main" id="{3FF9848F-DF60-41F6-88A7-A2E4AEC9867C}"/>
              </a:ext>
            </a:extLst>
          </p:cNvPr>
          <p:cNvSpPr/>
          <p:nvPr/>
        </p:nvSpPr>
        <p:spPr>
          <a:xfrm>
            <a:off x="3140968" y="2267744"/>
            <a:ext cx="3341668"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ko-KR" altLang="en-US" sz="1400" b="1" dirty="0" smtClean="0">
                <a:solidFill>
                  <a:schemeClr val="bg1"/>
                </a:solidFill>
                <a:effectLst>
                  <a:glow rad="101600">
                    <a:schemeClr val="tx1">
                      <a:alpha val="40000"/>
                    </a:schemeClr>
                  </a:glow>
                </a:effectLst>
                <a:ea typeface="HY울릉도M"/>
              </a:rPr>
              <a:t>사단법인 우리민족교류협회</a:t>
            </a:r>
            <a:endParaRPr lang="en-US" altLang="ko-KR" sz="1400" b="1" dirty="0" smtClean="0">
              <a:solidFill>
                <a:schemeClr val="bg1"/>
              </a:solidFill>
              <a:effectLst>
                <a:glow rad="101600">
                  <a:schemeClr val="tx1">
                    <a:alpha val="40000"/>
                  </a:schemeClr>
                </a:glow>
              </a:effectLst>
              <a:ea typeface="HY울릉도M"/>
            </a:endParaRPr>
          </a:p>
          <a:p>
            <a:pPr algn="ctr" fontAlgn="auto">
              <a:spcBef>
                <a:spcPts val="0"/>
              </a:spcBef>
              <a:spcAft>
                <a:spcPts val="0"/>
              </a:spcAft>
              <a:defRPr/>
            </a:pPr>
            <a:r>
              <a:rPr lang="en-US" altLang="ko-KR" sz="1000" b="1" dirty="0" smtClean="0">
                <a:solidFill>
                  <a:schemeClr val="bg1"/>
                </a:solidFill>
                <a:effectLst>
                  <a:glow rad="101600">
                    <a:schemeClr val="tx1">
                      <a:alpha val="40000"/>
                    </a:schemeClr>
                  </a:glow>
                </a:effectLst>
                <a:latin typeface="HY울릉도M" pitchFamily="18" charset="-127"/>
                <a:ea typeface="HY울릉도M" pitchFamily="18" charset="-127"/>
              </a:rPr>
              <a:t>(</a:t>
            </a:r>
            <a:r>
              <a:rPr lang="en-US" altLang="ko-KR" sz="1000" b="1" dirty="0">
                <a:solidFill>
                  <a:schemeClr val="bg1"/>
                </a:solidFill>
                <a:effectLst>
                  <a:glow rad="101600">
                    <a:schemeClr val="tx1">
                      <a:alpha val="40000"/>
                    </a:schemeClr>
                  </a:glow>
                </a:effectLst>
                <a:latin typeface="HY울릉도M" pitchFamily="18" charset="-127"/>
                <a:ea typeface="HY울릉도M" pitchFamily="18" charset="-127"/>
              </a:rPr>
              <a:t>Korean </a:t>
            </a:r>
            <a:r>
              <a:rPr kumimoji="0" lang="en-US" altLang="ko-KR" sz="1000" b="1" dirty="0">
                <a:effectLst>
                  <a:glow rad="101600">
                    <a:schemeClr val="tx1">
                      <a:alpha val="40000"/>
                    </a:schemeClr>
                  </a:glow>
                </a:effectLst>
                <a:latin typeface="HY울릉도M" pitchFamily="18" charset="-127"/>
                <a:ea typeface="HY울릉도M" pitchFamily="18" charset="-127"/>
              </a:rPr>
              <a:t>Informational Association, Inc.)</a:t>
            </a:r>
            <a:r>
              <a:rPr lang="ko-KR" altLang="en-US" sz="1100" b="1" dirty="0">
                <a:solidFill>
                  <a:schemeClr val="bg1"/>
                </a:solidFill>
                <a:effectLst>
                  <a:glow rad="101600">
                    <a:schemeClr val="tx1">
                      <a:alpha val="40000"/>
                    </a:schemeClr>
                  </a:glow>
                </a:effectLst>
                <a:ea typeface="HY울릉도M"/>
              </a:rPr>
              <a:t>는</a:t>
            </a:r>
            <a:r>
              <a:rPr lang="en-US" altLang="ko-KR" sz="1100" b="1" dirty="0" smtClean="0">
                <a:solidFill>
                  <a:schemeClr val="bg1"/>
                </a:solidFill>
                <a:effectLst>
                  <a:glow rad="101600">
                    <a:schemeClr val="tx1">
                      <a:alpha val="40000"/>
                    </a:schemeClr>
                  </a:glow>
                </a:effectLst>
                <a:ea typeface="HY울릉도M"/>
              </a:rPr>
              <a:t>,</a:t>
            </a:r>
          </a:p>
          <a:p>
            <a:pPr algn="ctr" fontAlgn="auto">
              <a:spcBef>
                <a:spcPts val="0"/>
              </a:spcBef>
              <a:spcAft>
                <a:spcPts val="0"/>
              </a:spcAft>
              <a:defRPr/>
            </a:pPr>
            <a:endParaRPr lang="en-US" altLang="ko-KR" sz="200" b="1" dirty="0">
              <a:solidFill>
                <a:schemeClr val="bg1"/>
              </a:solidFill>
              <a:effectLst>
                <a:glow rad="101600">
                  <a:schemeClr val="tx1">
                    <a:alpha val="40000"/>
                  </a:schemeClr>
                </a:glow>
              </a:effectLst>
              <a:ea typeface="HY울릉도M"/>
            </a:endParaRPr>
          </a:p>
          <a:p>
            <a:pPr algn="ctr"/>
            <a:endParaRPr lang="en-US" altLang="ko-KR" sz="200" dirty="0">
              <a:solidFill>
                <a:schemeClr val="bg1"/>
              </a:solidFill>
              <a:effectLst>
                <a:glow rad="101600">
                  <a:schemeClr val="tx1">
                    <a:alpha val="40000"/>
                  </a:schemeClr>
                </a:glow>
              </a:effectLst>
              <a:ea typeface="HY울릉도M"/>
            </a:endParaRPr>
          </a:p>
          <a:p>
            <a:pPr algn="ctr">
              <a:lnSpc>
                <a:spcPct val="150000"/>
              </a:lnSpc>
            </a:pPr>
            <a:r>
              <a:rPr lang="ko-KR" altLang="en-US" sz="1100" dirty="0">
                <a:solidFill>
                  <a:schemeClr val="bg1"/>
                </a:solidFill>
                <a:effectLst>
                  <a:glow rad="101600">
                    <a:schemeClr val="tx1">
                      <a:alpha val="40000"/>
                    </a:schemeClr>
                  </a:glow>
                </a:effectLst>
                <a:ea typeface="HY울릉도M"/>
              </a:rPr>
              <a:t>민족분단의 상처와 아픔을 넘어 </a:t>
            </a:r>
            <a:endParaRPr lang="en-US" altLang="ko-KR" sz="1100" dirty="0" smtClean="0">
              <a:solidFill>
                <a:schemeClr val="bg1"/>
              </a:solidFill>
              <a:effectLst>
                <a:glow rad="101600">
                  <a:schemeClr val="tx1">
                    <a:alpha val="40000"/>
                  </a:schemeClr>
                </a:glow>
              </a:effectLst>
              <a:ea typeface="HY울릉도M"/>
            </a:endParaRPr>
          </a:p>
          <a:p>
            <a:pPr algn="ctr">
              <a:lnSpc>
                <a:spcPct val="150000"/>
              </a:lnSpc>
            </a:pPr>
            <a:r>
              <a:rPr lang="ko-KR" altLang="en-US" sz="1100" dirty="0" smtClean="0">
                <a:solidFill>
                  <a:schemeClr val="bg1"/>
                </a:solidFill>
                <a:effectLst>
                  <a:glow rad="101600">
                    <a:schemeClr val="tx1">
                      <a:alpha val="40000"/>
                    </a:schemeClr>
                  </a:glow>
                </a:effectLst>
                <a:ea typeface="HY울릉도M"/>
              </a:rPr>
              <a:t>평화와 </a:t>
            </a:r>
            <a:r>
              <a:rPr lang="ko-KR" altLang="en-US" sz="1100" dirty="0">
                <a:solidFill>
                  <a:schemeClr val="bg1"/>
                </a:solidFill>
                <a:effectLst>
                  <a:glow rad="101600">
                    <a:schemeClr val="tx1">
                      <a:alpha val="40000"/>
                    </a:schemeClr>
                  </a:glow>
                </a:effectLst>
                <a:ea typeface="HY울릉도M"/>
              </a:rPr>
              <a:t>통일을 </a:t>
            </a:r>
            <a:r>
              <a:rPr lang="ko-KR" altLang="en-US" sz="1100" dirty="0" smtClean="0">
                <a:solidFill>
                  <a:schemeClr val="bg1"/>
                </a:solidFill>
                <a:effectLst>
                  <a:glow rad="101600">
                    <a:schemeClr val="tx1">
                      <a:alpha val="40000"/>
                    </a:schemeClr>
                  </a:glow>
                </a:effectLst>
                <a:ea typeface="HY울릉도M"/>
              </a:rPr>
              <a:t>만들어 </a:t>
            </a:r>
            <a:r>
              <a:rPr lang="ko-KR" altLang="en-US" sz="1100" dirty="0">
                <a:solidFill>
                  <a:schemeClr val="bg1"/>
                </a:solidFill>
                <a:effectLst>
                  <a:glow rad="101600">
                    <a:schemeClr val="tx1">
                      <a:alpha val="40000"/>
                    </a:schemeClr>
                  </a:glow>
                </a:effectLst>
                <a:ea typeface="HY울릉도M"/>
              </a:rPr>
              <a:t>가기 위한</a:t>
            </a:r>
            <a:r>
              <a:rPr lang="en-US" altLang="ko-KR" sz="1100" dirty="0">
                <a:solidFill>
                  <a:schemeClr val="bg1"/>
                </a:solidFill>
                <a:effectLst>
                  <a:glow rad="101600">
                    <a:schemeClr val="tx1">
                      <a:alpha val="40000"/>
                    </a:schemeClr>
                  </a:glow>
                </a:effectLst>
                <a:ea typeface="HY울릉도M"/>
              </a:rPr>
              <a:t> </a:t>
            </a:r>
            <a:endParaRPr lang="en-US" altLang="ko-KR" sz="1100" dirty="0" smtClean="0">
              <a:solidFill>
                <a:schemeClr val="bg1"/>
              </a:solidFill>
              <a:effectLst>
                <a:glow rad="101600">
                  <a:schemeClr val="tx1">
                    <a:alpha val="40000"/>
                  </a:schemeClr>
                </a:glow>
              </a:effectLst>
              <a:ea typeface="HY울릉도M"/>
            </a:endParaRPr>
          </a:p>
          <a:p>
            <a:pPr algn="ctr">
              <a:lnSpc>
                <a:spcPct val="150000"/>
              </a:lnSpc>
            </a:pPr>
            <a:r>
              <a:rPr lang="ko-KR" altLang="en-US" sz="1100" dirty="0" smtClean="0">
                <a:solidFill>
                  <a:schemeClr val="bg1"/>
                </a:solidFill>
                <a:effectLst>
                  <a:glow rad="101600">
                    <a:schemeClr val="tx1">
                      <a:alpha val="40000"/>
                    </a:schemeClr>
                  </a:glow>
                </a:effectLst>
                <a:ea typeface="HY울릉도M"/>
              </a:rPr>
              <a:t>국내외 </a:t>
            </a:r>
            <a:r>
              <a:rPr lang="ko-KR" altLang="en-US" sz="1100" dirty="0">
                <a:solidFill>
                  <a:schemeClr val="bg1"/>
                </a:solidFill>
                <a:effectLst>
                  <a:glow rad="101600">
                    <a:schemeClr val="tx1">
                      <a:alpha val="40000"/>
                    </a:schemeClr>
                  </a:glow>
                </a:effectLst>
                <a:ea typeface="HY울릉도M"/>
              </a:rPr>
              <a:t>동포들의 만남의 광장입니다</a:t>
            </a:r>
            <a:r>
              <a:rPr lang="en-US" altLang="ko-KR" sz="1100" dirty="0">
                <a:solidFill>
                  <a:schemeClr val="bg1"/>
                </a:solidFill>
                <a:effectLst>
                  <a:glow rad="101600">
                    <a:schemeClr val="tx1">
                      <a:alpha val="40000"/>
                    </a:schemeClr>
                  </a:glow>
                </a:effectLst>
                <a:ea typeface="HY울릉도M"/>
              </a:rPr>
              <a:t>.</a:t>
            </a:r>
            <a:r>
              <a:rPr lang="ko-KR" altLang="en-US" sz="1100" dirty="0">
                <a:solidFill>
                  <a:schemeClr val="bg1"/>
                </a:solidFill>
                <a:effectLst>
                  <a:glow rad="101600">
                    <a:schemeClr val="tx1">
                      <a:alpha val="40000"/>
                    </a:schemeClr>
                  </a:glow>
                </a:effectLst>
                <a:ea typeface="HY울릉도M"/>
              </a:rPr>
              <a:t> </a:t>
            </a:r>
            <a:endParaRPr lang="en-US" altLang="ko-KR" sz="1100" dirty="0" smtClean="0">
              <a:solidFill>
                <a:schemeClr val="bg1"/>
              </a:solidFill>
              <a:effectLst>
                <a:glow rad="101600">
                  <a:schemeClr val="tx1">
                    <a:alpha val="40000"/>
                  </a:schemeClr>
                </a:glow>
              </a:effectLst>
              <a:ea typeface="HY울릉도M"/>
            </a:endParaRPr>
          </a:p>
          <a:p>
            <a:pPr algn="ctr">
              <a:lnSpc>
                <a:spcPct val="150000"/>
              </a:lnSpc>
            </a:pPr>
            <a:endParaRPr lang="en-US" altLang="ko-KR" sz="200" dirty="0">
              <a:solidFill>
                <a:schemeClr val="bg1"/>
              </a:solidFill>
              <a:effectLst>
                <a:glow rad="101600">
                  <a:schemeClr val="tx1">
                    <a:alpha val="40000"/>
                  </a:schemeClr>
                </a:glow>
              </a:effectLst>
              <a:ea typeface="HY울릉도M"/>
            </a:endParaRPr>
          </a:p>
          <a:p>
            <a:pPr algn="ctr">
              <a:lnSpc>
                <a:spcPct val="150000"/>
              </a:lnSpc>
            </a:pPr>
            <a:r>
              <a:rPr lang="en-US" altLang="ko-KR" sz="1100" dirty="0">
                <a:solidFill>
                  <a:schemeClr val="bg1"/>
                </a:solidFill>
                <a:effectLst>
                  <a:glow rad="101600">
                    <a:schemeClr val="tx1">
                      <a:alpha val="40000"/>
                    </a:schemeClr>
                  </a:glow>
                </a:effectLst>
                <a:latin typeface="HY울릉도M" pitchFamily="18" charset="-127"/>
                <a:ea typeface="HY울릉도M" pitchFamily="18" charset="-127"/>
              </a:rPr>
              <a:t>A meeting square for Koreans </a:t>
            </a:r>
            <a:endParaRPr lang="en-US" altLang="ko-KR" sz="1100" dirty="0" smtClean="0">
              <a:solidFill>
                <a:schemeClr val="bg1"/>
              </a:solidFill>
              <a:effectLst>
                <a:glow rad="101600">
                  <a:schemeClr val="tx1">
                    <a:alpha val="40000"/>
                  </a:schemeClr>
                </a:glow>
              </a:effectLst>
              <a:latin typeface="HY울릉도M" pitchFamily="18" charset="-127"/>
              <a:ea typeface="HY울릉도M" pitchFamily="18" charset="-127"/>
            </a:endParaRPr>
          </a:p>
          <a:p>
            <a:pPr algn="ctr">
              <a:lnSpc>
                <a:spcPct val="150000"/>
              </a:lnSpc>
            </a:pPr>
            <a:r>
              <a:rPr lang="en-US" altLang="ko-KR" sz="1100" dirty="0" smtClean="0">
                <a:solidFill>
                  <a:schemeClr val="bg1"/>
                </a:solidFill>
                <a:effectLst>
                  <a:glow rad="101600">
                    <a:schemeClr val="tx1">
                      <a:alpha val="40000"/>
                    </a:schemeClr>
                  </a:glow>
                </a:effectLst>
                <a:latin typeface="HY울릉도M" pitchFamily="18" charset="-127"/>
                <a:ea typeface="HY울릉도M" pitchFamily="18" charset="-127"/>
              </a:rPr>
              <a:t>at </a:t>
            </a:r>
            <a:r>
              <a:rPr lang="en-US" altLang="ko-KR" sz="1100" dirty="0">
                <a:solidFill>
                  <a:schemeClr val="bg1"/>
                </a:solidFill>
                <a:effectLst>
                  <a:glow rad="101600">
                    <a:schemeClr val="tx1">
                      <a:alpha val="40000"/>
                    </a:schemeClr>
                  </a:glow>
                </a:effectLst>
                <a:latin typeface="HY울릉도M" pitchFamily="18" charset="-127"/>
                <a:ea typeface="HY울릉도M" pitchFamily="18" charset="-127"/>
              </a:rPr>
              <a:t>home and </a:t>
            </a:r>
            <a:r>
              <a:rPr lang="en-US" altLang="ko-KR" sz="1100" dirty="0" smtClean="0">
                <a:solidFill>
                  <a:schemeClr val="bg1"/>
                </a:solidFill>
                <a:effectLst>
                  <a:glow rad="101600">
                    <a:schemeClr val="tx1">
                      <a:alpha val="40000"/>
                    </a:schemeClr>
                  </a:glow>
                </a:effectLst>
                <a:latin typeface="HY울릉도M" pitchFamily="18" charset="-127"/>
                <a:ea typeface="HY울릉도M" pitchFamily="18" charset="-127"/>
              </a:rPr>
              <a:t>abroad to </a:t>
            </a:r>
            <a:r>
              <a:rPr lang="en-US" altLang="ko-KR" sz="1100" dirty="0">
                <a:solidFill>
                  <a:schemeClr val="bg1"/>
                </a:solidFill>
                <a:effectLst>
                  <a:glow rad="101600">
                    <a:schemeClr val="tx1">
                      <a:alpha val="40000"/>
                    </a:schemeClr>
                  </a:glow>
                </a:effectLst>
                <a:latin typeface="HY울릉도M" pitchFamily="18" charset="-127"/>
                <a:ea typeface="HY울릉도M" pitchFamily="18" charset="-127"/>
              </a:rPr>
              <a:t>create Peace </a:t>
            </a:r>
            <a:endParaRPr lang="en-US" altLang="ko-KR" sz="1100" dirty="0" smtClean="0">
              <a:solidFill>
                <a:schemeClr val="bg1"/>
              </a:solidFill>
              <a:effectLst>
                <a:glow rad="101600">
                  <a:schemeClr val="tx1">
                    <a:alpha val="40000"/>
                  </a:schemeClr>
                </a:glow>
              </a:effectLst>
              <a:latin typeface="HY울릉도M" pitchFamily="18" charset="-127"/>
              <a:ea typeface="HY울릉도M" pitchFamily="18" charset="-127"/>
            </a:endParaRPr>
          </a:p>
          <a:p>
            <a:pPr algn="ctr">
              <a:lnSpc>
                <a:spcPct val="150000"/>
              </a:lnSpc>
            </a:pPr>
            <a:r>
              <a:rPr lang="en-US" altLang="ko-KR" sz="1100" dirty="0" smtClean="0">
                <a:solidFill>
                  <a:schemeClr val="bg1"/>
                </a:solidFill>
                <a:effectLst>
                  <a:glow rad="101600">
                    <a:schemeClr val="tx1">
                      <a:alpha val="40000"/>
                    </a:schemeClr>
                  </a:glow>
                </a:effectLst>
                <a:latin typeface="HY울릉도M" pitchFamily="18" charset="-127"/>
                <a:ea typeface="HY울릉도M" pitchFamily="18" charset="-127"/>
              </a:rPr>
              <a:t>and </a:t>
            </a:r>
            <a:r>
              <a:rPr lang="en-US" altLang="ko-KR" sz="1100" dirty="0">
                <a:solidFill>
                  <a:schemeClr val="bg1"/>
                </a:solidFill>
                <a:effectLst>
                  <a:glow rad="101600">
                    <a:schemeClr val="tx1">
                      <a:alpha val="40000"/>
                    </a:schemeClr>
                  </a:glow>
                </a:effectLst>
                <a:latin typeface="HY울릉도M" pitchFamily="18" charset="-127"/>
                <a:ea typeface="HY울릉도M" pitchFamily="18" charset="-127"/>
              </a:rPr>
              <a:t>Reunification beyond </a:t>
            </a:r>
            <a:r>
              <a:rPr lang="en-US" altLang="ko-KR" sz="1100" dirty="0" smtClean="0">
                <a:solidFill>
                  <a:schemeClr val="bg1"/>
                </a:solidFill>
                <a:effectLst>
                  <a:glow rad="101600">
                    <a:schemeClr val="tx1">
                      <a:alpha val="40000"/>
                    </a:schemeClr>
                  </a:glow>
                </a:effectLst>
                <a:latin typeface="HY울릉도M" pitchFamily="18" charset="-127"/>
                <a:ea typeface="HY울릉도M" pitchFamily="18" charset="-127"/>
              </a:rPr>
              <a:t>the </a:t>
            </a:r>
            <a:r>
              <a:rPr lang="en-US" altLang="ko-KR" sz="1100" dirty="0">
                <a:solidFill>
                  <a:schemeClr val="bg1"/>
                </a:solidFill>
                <a:effectLst>
                  <a:glow rad="101600">
                    <a:schemeClr val="tx1">
                      <a:alpha val="40000"/>
                    </a:schemeClr>
                  </a:glow>
                </a:effectLst>
                <a:latin typeface="HY울릉도M" pitchFamily="18" charset="-127"/>
                <a:ea typeface="HY울릉도M" pitchFamily="18" charset="-127"/>
              </a:rPr>
              <a:t>wounds </a:t>
            </a:r>
            <a:endParaRPr lang="en-US" altLang="ko-KR" sz="1100" dirty="0" smtClean="0">
              <a:solidFill>
                <a:schemeClr val="bg1"/>
              </a:solidFill>
              <a:effectLst>
                <a:glow rad="101600">
                  <a:schemeClr val="tx1">
                    <a:alpha val="40000"/>
                  </a:schemeClr>
                </a:glow>
              </a:effectLst>
              <a:latin typeface="HY울릉도M" pitchFamily="18" charset="-127"/>
              <a:ea typeface="HY울릉도M" pitchFamily="18" charset="-127"/>
            </a:endParaRPr>
          </a:p>
          <a:p>
            <a:pPr algn="ctr">
              <a:lnSpc>
                <a:spcPct val="150000"/>
              </a:lnSpc>
            </a:pPr>
            <a:r>
              <a:rPr lang="en-US" altLang="ko-KR" sz="1100" dirty="0" smtClean="0">
                <a:solidFill>
                  <a:schemeClr val="bg1"/>
                </a:solidFill>
                <a:effectLst>
                  <a:glow rad="101600">
                    <a:schemeClr val="tx1">
                      <a:alpha val="40000"/>
                    </a:schemeClr>
                  </a:glow>
                </a:effectLst>
                <a:latin typeface="HY울릉도M" pitchFamily="18" charset="-127"/>
                <a:ea typeface="HY울릉도M" pitchFamily="18" charset="-127"/>
              </a:rPr>
              <a:t>and </a:t>
            </a:r>
            <a:r>
              <a:rPr lang="en-US" altLang="ko-KR" sz="1100" dirty="0">
                <a:solidFill>
                  <a:schemeClr val="bg1"/>
                </a:solidFill>
                <a:effectLst>
                  <a:glow rad="101600">
                    <a:schemeClr val="tx1">
                      <a:alpha val="40000"/>
                    </a:schemeClr>
                  </a:glow>
                </a:effectLst>
                <a:latin typeface="HY울릉도M" pitchFamily="18" charset="-127"/>
                <a:ea typeface="HY울릉도M" pitchFamily="18" charset="-127"/>
              </a:rPr>
              <a:t>pains of national division</a:t>
            </a:r>
            <a:r>
              <a:rPr lang="en-US" altLang="ko-KR" sz="1100" dirty="0" smtClean="0">
                <a:solidFill>
                  <a:schemeClr val="bg1"/>
                </a:solidFill>
                <a:effectLst>
                  <a:glow rad="101600">
                    <a:schemeClr val="tx1">
                      <a:alpha val="40000"/>
                    </a:schemeClr>
                  </a:glow>
                </a:effectLst>
                <a:latin typeface="HY울릉도M" pitchFamily="18" charset="-127"/>
                <a:ea typeface="HY울릉도M" pitchFamily="18" charset="-127"/>
              </a:rPr>
              <a:t>.</a:t>
            </a:r>
          </a:p>
          <a:p>
            <a:pPr algn="ctr">
              <a:lnSpc>
                <a:spcPct val="150000"/>
              </a:lnSpc>
            </a:pPr>
            <a:endParaRPr lang="en-US" altLang="ko-KR" sz="800" dirty="0">
              <a:solidFill>
                <a:schemeClr val="bg1"/>
              </a:solidFill>
              <a:effectLst>
                <a:glow rad="101600">
                  <a:schemeClr val="tx1">
                    <a:alpha val="40000"/>
                  </a:schemeClr>
                </a:glow>
              </a:effectLst>
              <a:latin typeface="HY울릉도M" pitchFamily="18" charset="-127"/>
              <a:ea typeface="HY울릉도M" pitchFamily="18" charset="-127"/>
            </a:endParaRPr>
          </a:p>
          <a:p>
            <a:pPr algn="ctr"/>
            <a:r>
              <a:rPr lang="ko-KR" altLang="en-US" sz="900" dirty="0" smtClean="0">
                <a:solidFill>
                  <a:schemeClr val="bg1"/>
                </a:solidFill>
                <a:effectLst>
                  <a:glow rad="101600">
                    <a:schemeClr val="tx1">
                      <a:alpha val="40000"/>
                    </a:schemeClr>
                  </a:glow>
                </a:effectLst>
                <a:ea typeface="HY울릉도M"/>
              </a:rPr>
              <a:t> </a:t>
            </a:r>
            <a:endParaRPr lang="ko-KR" altLang="en-US" sz="900" dirty="0">
              <a:solidFill>
                <a:schemeClr val="bg1"/>
              </a:solidFill>
              <a:effectLst>
                <a:glow rad="101600">
                  <a:schemeClr val="tx1">
                    <a:alpha val="40000"/>
                  </a:schemeClr>
                </a:glow>
              </a:effectLst>
              <a:ea typeface="HY울릉도M"/>
            </a:endParaRPr>
          </a:p>
        </p:txBody>
      </p:sp>
      <p:pic>
        <p:nvPicPr>
          <p:cNvPr id="49" name="Picture 2" descr="https://postfiles.pstatic.net/20160303_51/media71_14569941400431A5LO_JPEG/DSC03506.JPG?type=w2">
            <a:extLst>
              <a:ext uri="{FF2B5EF4-FFF2-40B4-BE49-F238E27FC236}">
                <a16:creationId xmlns="" xmlns:a16="http://schemas.microsoft.com/office/drawing/2014/main" id="{388D59F2-2ED8-480D-9C4A-2C9C4924E56B}"/>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56545" t="16709" r="22075" b="45961"/>
          <a:stretch/>
        </p:blipFill>
        <p:spPr bwMode="auto">
          <a:xfrm>
            <a:off x="5281108" y="7561208"/>
            <a:ext cx="676275" cy="769943"/>
          </a:xfrm>
          <a:prstGeom prst="rect">
            <a:avLst/>
          </a:prstGeom>
          <a:noFill/>
          <a:extLst>
            <a:ext uri="{909E8E84-426E-40DD-AFC4-6F175D3DCCD1}">
              <a14:hiddenFill xmlns:a14="http://schemas.microsoft.com/office/drawing/2010/main">
                <a:solidFill>
                  <a:srgbClr val="FFFFFF"/>
                </a:solidFill>
              </a14:hiddenFill>
            </a:ext>
          </a:extLst>
        </p:spPr>
      </p:pic>
      <p:sp>
        <p:nvSpPr>
          <p:cNvPr id="50" name="직사각형 49"/>
          <p:cNvSpPr>
            <a:spLocks noChangeArrowheads="1"/>
          </p:cNvSpPr>
          <p:nvPr/>
        </p:nvSpPr>
        <p:spPr bwMode="auto">
          <a:xfrm>
            <a:off x="4437112" y="8318043"/>
            <a:ext cx="936104" cy="39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rPr>
              <a:t>7</a:t>
            </a:r>
            <a:r>
              <a:rPr kumimoji="0" lang="ko-KR" altLang="en-US" sz="550" b="1" dirty="0">
                <a:solidFill>
                  <a:schemeClr val="bg1"/>
                </a:solidFill>
                <a:effectLst>
                  <a:glow rad="63500">
                    <a:schemeClr val="tx1">
                      <a:alpha val="40000"/>
                    </a:schemeClr>
                  </a:glow>
                </a:effectLst>
                <a:latin typeface="HY울릉도M" pitchFamily="18" charset="-127"/>
                <a:ea typeface="HY울릉도M" pitchFamily="18" charset="-127"/>
              </a:rPr>
              <a:t>대 대표회장 최명우</a:t>
            </a:r>
            <a:endParaRPr kumimoji="0" lang="en-US" altLang="ko-KR" sz="550" b="1"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600" dirty="0" smtClean="0">
                <a:solidFill>
                  <a:schemeClr val="bg1"/>
                </a:solidFill>
                <a:effectLst>
                  <a:glow rad="63500">
                    <a:schemeClr val="tx1">
                      <a:alpha val="40000"/>
                    </a:schemeClr>
                  </a:glow>
                </a:effectLst>
                <a:latin typeface="HY울릉도M" pitchFamily="18" charset="-127"/>
                <a:ea typeface="HY울릉도M" pitchFamily="18" charset="-127"/>
              </a:rPr>
              <a:t>2020~</a:t>
            </a:r>
            <a:r>
              <a:rPr lang="en-US" altLang="ko-KR" sz="600" dirty="0" smtClean="0">
                <a:solidFill>
                  <a:schemeClr val="bg1"/>
                </a:solidFill>
                <a:effectLst>
                  <a:glow rad="63500">
                    <a:schemeClr val="tx1">
                      <a:alpha val="40000"/>
                    </a:schemeClr>
                  </a:glow>
                </a:effectLst>
                <a:latin typeface="HY울릉도M" pitchFamily="18" charset="-127"/>
                <a:ea typeface="HY울릉도M" pitchFamily="18" charset="-127"/>
              </a:rPr>
              <a:t>2021</a:t>
            </a:r>
            <a:endPar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endParaRPr>
          </a:p>
          <a:p>
            <a:pPr algn="ct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r>
              <a:rPr kumimoji="0" lang="ko-KR" altLang="en-US" sz="500" dirty="0" err="1">
                <a:solidFill>
                  <a:schemeClr val="bg1"/>
                </a:solidFill>
                <a:effectLst>
                  <a:glow rad="63500">
                    <a:schemeClr val="tx1">
                      <a:alpha val="40000"/>
                    </a:schemeClr>
                  </a:glow>
                </a:effectLst>
                <a:latin typeface="HY울릉도M" pitchFamily="18" charset="-127"/>
                <a:ea typeface="HY울릉도M" pitchFamily="18" charset="-127"/>
              </a:rPr>
              <a:t>순복음강남교회</a:t>
            </a:r>
            <a:r>
              <a:rPr kumimoji="0" lang="ko-KR" altLang="en-US" sz="500" dirty="0">
                <a:solidFill>
                  <a:schemeClr val="bg1"/>
                </a:solidFill>
                <a:effectLst>
                  <a:glow rad="63500">
                    <a:schemeClr val="tx1">
                      <a:alpha val="40000"/>
                    </a:schemeClr>
                  </a:glow>
                </a:effectLst>
                <a:latin typeface="HY울릉도M" pitchFamily="18" charset="-127"/>
                <a:ea typeface="HY울릉도M" pitchFamily="18" charset="-127"/>
              </a:rPr>
              <a:t> 담임</a:t>
            </a:r>
            <a:r>
              <a:rPr kumimoji="0" lang="en-US" altLang="ko-KR" sz="500" dirty="0">
                <a:solidFill>
                  <a:schemeClr val="bg1"/>
                </a:solidFill>
                <a:effectLst>
                  <a:glow rad="63500">
                    <a:schemeClr val="tx1">
                      <a:alpha val="40000"/>
                    </a:schemeClr>
                  </a:glow>
                </a:effectLst>
                <a:latin typeface="HY울릉도M" pitchFamily="18" charset="-127"/>
                <a:ea typeface="HY울릉도M" pitchFamily="18" charset="-127"/>
              </a:rPr>
              <a:t>)</a:t>
            </a:r>
          </a:p>
          <a:p>
            <a:pPr algn="ctr"/>
            <a:endPar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endParaRPr>
          </a:p>
          <a:p>
            <a:pPr algn="ctr"/>
            <a:endParaRPr kumimoji="0" lang="en-US" altLang="ko-KR" sz="600" dirty="0">
              <a:solidFill>
                <a:schemeClr val="bg1"/>
              </a:solidFill>
              <a:effectLst>
                <a:glow rad="63500">
                  <a:schemeClr val="tx1">
                    <a:alpha val="40000"/>
                  </a:schemeClr>
                </a:glow>
              </a:effectLst>
              <a:latin typeface="HY울릉도M" pitchFamily="18" charset="-127"/>
              <a:ea typeface="HY울릉도M" pitchFamily="18" charset="-127"/>
            </a:endParaRPr>
          </a:p>
          <a:p>
            <a:pPr algn="ctr"/>
            <a:endParaRPr kumimoji="0" lang="ko-KR" altLang="en-US" sz="700" dirty="0">
              <a:solidFill>
                <a:schemeClr val="bg1"/>
              </a:solidFill>
              <a:effectLst>
                <a:glow rad="63500">
                  <a:schemeClr val="tx1">
                    <a:alpha val="40000"/>
                  </a:schemeClr>
                </a:glow>
              </a:effectLst>
              <a:latin typeface="HY울릉도M" pitchFamily="18" charset="-127"/>
              <a:ea typeface="HY울릉도M" pitchFamily="18" charset="-127"/>
            </a:endParaRPr>
          </a:p>
        </p:txBody>
      </p:sp>
      <p:sp>
        <p:nvSpPr>
          <p:cNvPr id="2" name="직사각형 1"/>
          <p:cNvSpPr/>
          <p:nvPr/>
        </p:nvSpPr>
        <p:spPr>
          <a:xfrm>
            <a:off x="7605464" y="5676059"/>
            <a:ext cx="677863" cy="7652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597710882"/>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13258</TotalTime>
  <Words>2244</Words>
  <Application>Microsoft Office PowerPoint</Application>
  <PresentationFormat>화면 슬라이드 쇼(4:3)</PresentationFormat>
  <Paragraphs>768</Paragraphs>
  <Slides>8</Slides>
  <Notes>2</Notes>
  <HiddenSlides>0</HiddenSlides>
  <MMClips>0</MMClips>
  <ScaleCrop>false</ScaleCrop>
  <HeadingPairs>
    <vt:vector size="4" baseType="variant">
      <vt:variant>
        <vt:lpstr>테마</vt:lpstr>
      </vt:variant>
      <vt:variant>
        <vt:i4>1</vt:i4>
      </vt:variant>
      <vt:variant>
        <vt:lpstr>슬라이드 제목</vt:lpstr>
      </vt:variant>
      <vt:variant>
        <vt:i4>8</vt:i4>
      </vt:variant>
    </vt:vector>
  </HeadingPairs>
  <TitlesOfParts>
    <vt:vector size="9" baseType="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Windows 사용자</dc:creator>
  <cp:lastModifiedBy>Windows 사용자</cp:lastModifiedBy>
  <cp:revision>553</cp:revision>
  <cp:lastPrinted>2022-06-18T03:46:37Z</cp:lastPrinted>
  <dcterms:created xsi:type="dcterms:W3CDTF">2021-07-29T05:50:44Z</dcterms:created>
  <dcterms:modified xsi:type="dcterms:W3CDTF">2022-06-18T03:56:24Z</dcterms:modified>
</cp:coreProperties>
</file>