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7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14125"/>
            <a:ext cx="5829300" cy="300826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538401"/>
            <a:ext cx="5143500" cy="208618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1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812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0041"/>
            <a:ext cx="1478756" cy="732264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0041"/>
            <a:ext cx="4350544" cy="732264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2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999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54193"/>
            <a:ext cx="5915025" cy="359431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782513"/>
            <a:ext cx="5915025" cy="189016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88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00203"/>
            <a:ext cx="2914650" cy="548248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00203"/>
            <a:ext cx="2914650" cy="548248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1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60043"/>
            <a:ext cx="5915025" cy="167014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18188"/>
            <a:ext cx="2901255" cy="103809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156278"/>
            <a:ext cx="2901255" cy="464241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18188"/>
            <a:ext cx="2915543" cy="103809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156278"/>
            <a:ext cx="2915543" cy="464241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84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7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59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6051"/>
            <a:ext cx="2211884" cy="201617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44112"/>
            <a:ext cx="3471863" cy="614054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92229"/>
            <a:ext cx="2211884" cy="480242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074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6051"/>
            <a:ext cx="2211884" cy="201617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44112"/>
            <a:ext cx="3471863" cy="614054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92229"/>
            <a:ext cx="2211884" cy="480242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47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60043"/>
            <a:ext cx="5915025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00203"/>
            <a:ext cx="5915025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008709"/>
            <a:ext cx="154305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008709"/>
            <a:ext cx="2314575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008709"/>
            <a:ext cx="154305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3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결과보고2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47641" cy="546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경과보고1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7347"/>
            <a:ext cx="68580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720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박한빈</dc:creator>
  <cp:lastModifiedBy>박한빈</cp:lastModifiedBy>
  <cp:revision>7</cp:revision>
  <dcterms:created xsi:type="dcterms:W3CDTF">2017-05-18T00:09:50Z</dcterms:created>
  <dcterms:modified xsi:type="dcterms:W3CDTF">2017-05-18T00:27:32Z</dcterms:modified>
</cp:coreProperties>
</file>