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27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14125"/>
            <a:ext cx="5829300" cy="300826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538401"/>
            <a:ext cx="5143500" cy="2086184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6410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8121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60041"/>
            <a:ext cx="1478756" cy="732264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60041"/>
            <a:ext cx="4350544" cy="732264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221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9991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154193"/>
            <a:ext cx="5915025" cy="359431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5782513"/>
            <a:ext cx="5915025" cy="189016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1884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300203"/>
            <a:ext cx="2914650" cy="548248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300203"/>
            <a:ext cx="2914650" cy="548248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517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60043"/>
            <a:ext cx="5915025" cy="167014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118188"/>
            <a:ext cx="2901255" cy="103809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156278"/>
            <a:ext cx="2901255" cy="4642411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118188"/>
            <a:ext cx="2915543" cy="103809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156278"/>
            <a:ext cx="2915543" cy="4642411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84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770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5925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76051"/>
            <a:ext cx="2211884" cy="201617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244112"/>
            <a:ext cx="3471863" cy="614054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592229"/>
            <a:ext cx="2211884" cy="480242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0744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76051"/>
            <a:ext cx="2211884" cy="201617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244112"/>
            <a:ext cx="3471863" cy="614054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592229"/>
            <a:ext cx="2211884" cy="480242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847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60043"/>
            <a:ext cx="5915025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300203"/>
            <a:ext cx="5915025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008709"/>
            <a:ext cx="1543050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008709"/>
            <a:ext cx="2314575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008709"/>
            <a:ext cx="1543050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43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결과보고2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747641" cy="5461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경과보고1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7347"/>
            <a:ext cx="6858000" cy="272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0720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사용자 지정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박한빈</dc:creator>
  <cp:lastModifiedBy>박한빈</cp:lastModifiedBy>
  <cp:revision>7</cp:revision>
  <dcterms:created xsi:type="dcterms:W3CDTF">2017-05-18T00:09:50Z</dcterms:created>
  <dcterms:modified xsi:type="dcterms:W3CDTF">2017-05-18T00:27:32Z</dcterms:modified>
</cp:coreProperties>
</file>