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27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14125"/>
            <a:ext cx="5829300" cy="300826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538401"/>
            <a:ext cx="5143500" cy="2086184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641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812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60041"/>
            <a:ext cx="1478756" cy="732264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60041"/>
            <a:ext cx="4350544" cy="732264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21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9991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154193"/>
            <a:ext cx="5915025" cy="359431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5782513"/>
            <a:ext cx="5915025" cy="189016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1884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300203"/>
            <a:ext cx="2914650" cy="548248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300203"/>
            <a:ext cx="2914650" cy="548248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517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60043"/>
            <a:ext cx="5915025" cy="167014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118188"/>
            <a:ext cx="2901255" cy="103809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156278"/>
            <a:ext cx="2901255" cy="4642411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118188"/>
            <a:ext cx="2915543" cy="103809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156278"/>
            <a:ext cx="2915543" cy="4642411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84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770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592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76051"/>
            <a:ext cx="2211884" cy="201617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244112"/>
            <a:ext cx="3471863" cy="614054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592229"/>
            <a:ext cx="2211884" cy="480242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074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76051"/>
            <a:ext cx="2211884" cy="201617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244112"/>
            <a:ext cx="3471863" cy="614054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592229"/>
            <a:ext cx="2211884" cy="480242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847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60043"/>
            <a:ext cx="5915025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300203"/>
            <a:ext cx="5915025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008709"/>
            <a:ext cx="1543050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008709"/>
            <a:ext cx="2314575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008709"/>
            <a:ext cx="1543050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43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세부일정1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4704"/>
            <a:ext cx="6096000" cy="494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세부일정2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2425" y="-11126788"/>
            <a:ext cx="6096000" cy="399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세부일정3_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100" y="-2774950"/>
            <a:ext cx="60960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847765" y="6327018"/>
            <a:ext cx="1622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ko-KR" dirty="0"/>
              <a:t>입국 환영행사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30720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세부일정3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24" y="3566894"/>
            <a:ext cx="60960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세부일정4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24" y="6272040"/>
            <a:ext cx="609600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세부일정2_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24" y="229859"/>
            <a:ext cx="4737538" cy="3101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47765" y="8271431"/>
            <a:ext cx="3414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PEACE KOREA </a:t>
            </a:r>
            <a:r>
              <a:rPr lang="ko-KR" altLang="ko-KR" dirty="0" err="1"/>
              <a:t>국제심지엄</a:t>
            </a:r>
            <a:r>
              <a:rPr lang="ko-KR" altLang="ko-KR" dirty="0"/>
              <a:t> 개회식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47765" y="5885584"/>
            <a:ext cx="3575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ko-KR" dirty="0"/>
              <a:t>한국교회 지도자 초청 조찬기도회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68730" y="145777"/>
            <a:ext cx="123439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/>
              <a:t>드레스덴대학교</a:t>
            </a:r>
            <a:r>
              <a:rPr lang="ko-KR" altLang="en-US" dirty="0"/>
              <a:t> 한스 </a:t>
            </a:r>
            <a:r>
              <a:rPr lang="ko-KR" altLang="en-US" dirty="0" err="1"/>
              <a:t>뭘러</a:t>
            </a:r>
            <a:r>
              <a:rPr lang="ko-KR" altLang="en-US" dirty="0"/>
              <a:t> </a:t>
            </a:r>
            <a:r>
              <a:rPr lang="ko-KR" altLang="en-US" dirty="0" err="1"/>
              <a:t>슈타인하겐</a:t>
            </a:r>
            <a:r>
              <a:rPr lang="ko-KR" altLang="en-US" dirty="0"/>
              <a:t> 총장 </a:t>
            </a:r>
          </a:p>
          <a:p>
            <a:r>
              <a:rPr lang="ko-KR" altLang="en-US" dirty="0"/>
              <a:t>명예교육학박사 학위 수여식</a:t>
            </a:r>
          </a:p>
        </p:txBody>
      </p:sp>
    </p:spTree>
    <p:extLst>
      <p:ext uri="{BB962C8B-B14F-4D97-AF65-F5344CB8AC3E}">
        <p14:creationId xmlns:p14="http://schemas.microsoft.com/office/powerpoint/2010/main" val="4252887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18</Words>
  <Application>Microsoft Office PowerPoint</Application>
  <PresentationFormat>사용자 지정</PresentationFormat>
  <Paragraphs>5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박한빈</dc:creator>
  <cp:lastModifiedBy>박한빈</cp:lastModifiedBy>
  <cp:revision>8</cp:revision>
  <dcterms:created xsi:type="dcterms:W3CDTF">2017-05-18T00:09:50Z</dcterms:created>
  <dcterms:modified xsi:type="dcterms:W3CDTF">2017-05-18T00:31:07Z</dcterms:modified>
</cp:coreProperties>
</file>