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53172" y="8008180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dirty="0"/>
              <a:t>한국교회평화통일기도회 설교</a:t>
            </a:r>
            <a:endParaRPr lang="ko-KR" altLang="en-US" dirty="0"/>
          </a:p>
        </p:txBody>
      </p:sp>
      <p:pic>
        <p:nvPicPr>
          <p:cNvPr id="2" name="Picture 1" descr="부속행사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65" y="458240"/>
            <a:ext cx="60960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부속행사2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65" y="3925339"/>
            <a:ext cx="60960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69089" y="3131380"/>
            <a:ext cx="380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dirty="0" err="1"/>
              <a:t>탈북청소년들과</a:t>
            </a:r>
            <a:r>
              <a:rPr lang="ko-KR" altLang="ko-KR" dirty="0"/>
              <a:t> 만남과 대화의 시간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Office PowerPoint</Application>
  <PresentationFormat>사용자 지정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10</cp:revision>
  <dcterms:created xsi:type="dcterms:W3CDTF">2017-05-18T00:09:50Z</dcterms:created>
  <dcterms:modified xsi:type="dcterms:W3CDTF">2017-05-18T00:33:00Z</dcterms:modified>
</cp:coreProperties>
</file>