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14125"/>
            <a:ext cx="5829300" cy="30082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538401"/>
            <a:ext cx="5143500" cy="208618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41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812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0041"/>
            <a:ext cx="1478756" cy="732264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0041"/>
            <a:ext cx="4350544" cy="732264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2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9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54193"/>
            <a:ext cx="5915025" cy="359431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782513"/>
            <a:ext cx="5915025" cy="189016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188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00203"/>
            <a:ext cx="2914650" cy="548248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1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0043"/>
            <a:ext cx="5915025" cy="167014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18188"/>
            <a:ext cx="2901255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156278"/>
            <a:ext cx="2901255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18188"/>
            <a:ext cx="2915543" cy="103809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156278"/>
            <a:ext cx="2915543" cy="464241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84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92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44112"/>
            <a:ext cx="3471863" cy="614054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74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6051"/>
            <a:ext cx="2211884" cy="201617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44112"/>
            <a:ext cx="3471863" cy="614054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592229"/>
            <a:ext cx="2211884" cy="480242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47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0043"/>
            <a:ext cx="5915025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00203"/>
            <a:ext cx="5915025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0C14-5FB3-40EE-8519-C2B958D9AF01}" type="datetimeFigureOut">
              <a:rPr lang="ko-KR" altLang="en-US" smtClean="0"/>
              <a:t>2017-05-18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008709"/>
            <a:ext cx="2314575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008709"/>
            <a:ext cx="1543050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117F-C97A-41FC-8836-44A679FB42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3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753172" y="8008180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dirty="0"/>
              <a:t>한국교회평화통일기도회 설교</a:t>
            </a:r>
            <a:endParaRPr lang="ko-KR" altLang="en-US" dirty="0"/>
          </a:p>
        </p:txBody>
      </p:sp>
      <p:pic>
        <p:nvPicPr>
          <p:cNvPr id="2" name="Picture 1" descr="부속행사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65" y="458240"/>
            <a:ext cx="609600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부속행사2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65" y="3925339"/>
            <a:ext cx="6096000" cy="37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69089" y="3131380"/>
            <a:ext cx="3805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ko-KR" dirty="0" err="1"/>
              <a:t>탈북청소년들과</a:t>
            </a:r>
            <a:r>
              <a:rPr lang="ko-KR" altLang="ko-KR" dirty="0"/>
              <a:t> 만남과 대화의 시간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07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</Words>
  <Application>Microsoft Office PowerPoint</Application>
  <PresentationFormat>사용자 지정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박한빈</dc:creator>
  <cp:lastModifiedBy>박한빈</cp:lastModifiedBy>
  <cp:revision>10</cp:revision>
  <dcterms:created xsi:type="dcterms:W3CDTF">2017-05-18T00:09:50Z</dcterms:created>
  <dcterms:modified xsi:type="dcterms:W3CDTF">2017-05-18T00:33:00Z</dcterms:modified>
</cp:coreProperties>
</file>