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33" d="100"/>
          <a:sy n="33" d="100"/>
        </p:scale>
        <p:origin x="4014" y="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14125"/>
            <a:ext cx="5829300" cy="300826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538401"/>
            <a:ext cx="5143500" cy="208618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41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812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0041"/>
            <a:ext cx="1478756" cy="732264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0041"/>
            <a:ext cx="4350544" cy="732264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2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999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54193"/>
            <a:ext cx="5915025" cy="359431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782513"/>
            <a:ext cx="5915025" cy="189016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88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00203"/>
            <a:ext cx="2914650" cy="548248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00203"/>
            <a:ext cx="2914650" cy="548248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1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0043"/>
            <a:ext cx="5915025" cy="167014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18188"/>
            <a:ext cx="2901255" cy="103809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156278"/>
            <a:ext cx="2901255" cy="464241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18188"/>
            <a:ext cx="2915543" cy="103809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156278"/>
            <a:ext cx="2915543" cy="464241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84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7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92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6051"/>
            <a:ext cx="2211884" cy="201617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44112"/>
            <a:ext cx="3471863" cy="614054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92229"/>
            <a:ext cx="2211884" cy="480242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074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6051"/>
            <a:ext cx="2211884" cy="201617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44112"/>
            <a:ext cx="3471863" cy="614054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92229"/>
            <a:ext cx="2211884" cy="480242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847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0043"/>
            <a:ext cx="5915025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00203"/>
            <a:ext cx="5915025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008709"/>
            <a:ext cx="154305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008709"/>
            <a:ext cx="2314575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008709"/>
            <a:ext cx="154305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3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4485970"/>
            <a:ext cx="68579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2015 </a:t>
            </a:r>
            <a:r>
              <a:rPr lang="ko-KR" altLang="en-US" dirty="0">
                <a:solidFill>
                  <a:srgbClr val="FF0000"/>
                </a:solidFill>
              </a:rPr>
              <a:t>서울</a:t>
            </a:r>
            <a:r>
              <a:rPr lang="en-US" altLang="ko-KR" dirty="0">
                <a:solidFill>
                  <a:srgbClr val="FF0000"/>
                </a:solidFill>
              </a:rPr>
              <a:t>-</a:t>
            </a:r>
            <a:r>
              <a:rPr lang="ko-KR" altLang="en-US" dirty="0">
                <a:solidFill>
                  <a:srgbClr val="FF0000"/>
                </a:solidFill>
              </a:rPr>
              <a:t>평양국제평화대회</a:t>
            </a:r>
          </a:p>
          <a:p>
            <a:r>
              <a:rPr lang="ko-KR" altLang="en-US" dirty="0" err="1">
                <a:solidFill>
                  <a:srgbClr val="FF0000"/>
                </a:solidFill>
              </a:rPr>
              <a:t>무라야마</a:t>
            </a:r>
            <a:r>
              <a:rPr lang="ko-KR" altLang="en-US" dirty="0">
                <a:solidFill>
                  <a:srgbClr val="FF0000"/>
                </a:solidFill>
              </a:rPr>
              <a:t> 전 일본총리 참석 최종확정</a:t>
            </a:r>
            <a:endParaRPr lang="en-US" altLang="ko-KR" dirty="0">
              <a:solidFill>
                <a:srgbClr val="FF0000"/>
              </a:solidFill>
            </a:endParaRPr>
          </a:p>
          <a:p>
            <a:endParaRPr lang="ko-KR" altLang="en-US" dirty="0">
              <a:solidFill>
                <a:srgbClr val="FF0000"/>
              </a:solidFill>
            </a:endParaRPr>
          </a:p>
          <a:p>
            <a:pPr fontAlgn="base"/>
            <a:r>
              <a:rPr kumimoji="1" lang="en-US" altLang="ko-KR" dirty="0"/>
              <a:t>&lt;2015 </a:t>
            </a:r>
            <a:r>
              <a:rPr kumimoji="1" lang="ko-KR" altLang="en-US" dirty="0"/>
              <a:t>서울</a:t>
            </a:r>
            <a:r>
              <a:rPr kumimoji="1" lang="en-US" altLang="ko-KR" dirty="0"/>
              <a:t>-</a:t>
            </a:r>
            <a:r>
              <a:rPr kumimoji="1" lang="ko-KR" altLang="en-US" dirty="0"/>
              <a:t>평양 국제평화대회</a:t>
            </a:r>
            <a:r>
              <a:rPr kumimoji="1" lang="en-US" altLang="ko-KR" dirty="0"/>
              <a:t>&gt;</a:t>
            </a:r>
            <a:r>
              <a:rPr kumimoji="1" lang="ko-KR" altLang="en-US" dirty="0"/>
              <a:t>에 고르바초프 전 소련공산당 서기장</a:t>
            </a:r>
            <a:r>
              <a:rPr kumimoji="1" lang="en-US" altLang="ko-KR" dirty="0"/>
              <a:t>, </a:t>
            </a:r>
            <a:r>
              <a:rPr kumimoji="1" lang="ko-KR" altLang="en-US" dirty="0"/>
              <a:t>카터 미국대통령과 함께 명예대회장으로 추대 된 </a:t>
            </a:r>
            <a:r>
              <a:rPr kumimoji="1" lang="ko-KR" altLang="en-US" dirty="0" err="1"/>
              <a:t>무라야마</a:t>
            </a:r>
            <a:r>
              <a:rPr kumimoji="1" lang="ko-KR" altLang="en-US" dirty="0"/>
              <a:t> 도미이치 전 일본 총리께서 지난 </a:t>
            </a:r>
            <a:r>
              <a:rPr kumimoji="1" lang="en-US" altLang="ko-KR" dirty="0"/>
              <a:t>19</a:t>
            </a:r>
            <a:r>
              <a:rPr kumimoji="1" lang="ko-KR" altLang="en-US" dirty="0"/>
              <a:t>일부터 </a:t>
            </a:r>
            <a:r>
              <a:rPr kumimoji="1" lang="en-US" altLang="ko-KR" dirty="0"/>
              <a:t>20</a:t>
            </a:r>
            <a:r>
              <a:rPr kumimoji="1" lang="ko-KR" altLang="en-US" dirty="0"/>
              <a:t>일까지 조선일보가 주최한 행사에 참석차 방한하신 후</a:t>
            </a:r>
            <a:r>
              <a:rPr kumimoji="1" lang="en-US" altLang="ko-KR" dirty="0"/>
              <a:t>, </a:t>
            </a:r>
            <a:r>
              <a:rPr kumimoji="1" lang="ko-KR" altLang="en-US" dirty="0"/>
              <a:t>귀국하시기 전 </a:t>
            </a:r>
            <a:r>
              <a:rPr kumimoji="1" lang="en-US" altLang="ko-KR" dirty="0"/>
              <a:t>21</a:t>
            </a:r>
            <a:r>
              <a:rPr kumimoji="1" lang="ko-KR" altLang="en-US" dirty="0"/>
              <a:t>일 정오에 본 협회 </a:t>
            </a:r>
            <a:r>
              <a:rPr kumimoji="1" lang="ko-KR" altLang="en-US" dirty="0" err="1"/>
              <a:t>송기학</a:t>
            </a:r>
            <a:r>
              <a:rPr kumimoji="1" lang="ko-KR" altLang="en-US" dirty="0"/>
              <a:t> 이사장과 </a:t>
            </a:r>
            <a:r>
              <a:rPr kumimoji="1" lang="ko-KR" altLang="en-US" dirty="0" err="1"/>
              <a:t>단독면담시간을</a:t>
            </a:r>
            <a:r>
              <a:rPr kumimoji="1" lang="ko-KR" altLang="en-US" dirty="0"/>
              <a:t> 갖고 오는</a:t>
            </a:r>
            <a:r>
              <a:rPr kumimoji="1" lang="en-US" altLang="ko-KR" dirty="0"/>
              <a:t>7</a:t>
            </a:r>
            <a:r>
              <a:rPr kumimoji="1" lang="ko-KR" altLang="en-US" dirty="0"/>
              <a:t>월에 진행될 예정인 국제평화대회에 방한하실 것을 최종 확정하셨다</a:t>
            </a:r>
            <a:r>
              <a:rPr kumimoji="1"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 </a:t>
            </a:r>
          </a:p>
          <a:p>
            <a:pPr fontAlgn="base"/>
            <a:r>
              <a:rPr kumimoji="1" lang="ko-KR" altLang="en-US" dirty="0"/>
              <a:t>따라서 </a:t>
            </a:r>
            <a:r>
              <a:rPr kumimoji="1" lang="en-US" altLang="ko-KR" dirty="0"/>
              <a:t>&lt;2015 </a:t>
            </a:r>
            <a:r>
              <a:rPr kumimoji="1" lang="ko-KR" altLang="en-US" dirty="0"/>
              <a:t>서울</a:t>
            </a:r>
            <a:r>
              <a:rPr kumimoji="1" lang="en-US" altLang="ko-KR" dirty="0"/>
              <a:t>-</a:t>
            </a:r>
            <a:r>
              <a:rPr kumimoji="1" lang="ko-KR" altLang="en-US" dirty="0"/>
              <a:t>평양 국제평화대회</a:t>
            </a:r>
            <a:r>
              <a:rPr kumimoji="1" lang="en-US" altLang="ko-KR" dirty="0"/>
              <a:t>&gt;</a:t>
            </a:r>
            <a:r>
              <a:rPr kumimoji="1" lang="ko-KR" altLang="en-US" dirty="0"/>
              <a:t>의 명예대회장으로 추대한 </a:t>
            </a:r>
            <a:r>
              <a:rPr kumimoji="1" lang="en-US" altLang="ko-KR" dirty="0"/>
              <a:t>3</a:t>
            </a:r>
            <a:r>
              <a:rPr kumimoji="1" lang="ko-KR" altLang="en-US" dirty="0"/>
              <a:t>인 중 </a:t>
            </a:r>
            <a:r>
              <a:rPr kumimoji="1" lang="ko-KR" altLang="en-US" dirty="0" err="1"/>
              <a:t>미하일</a:t>
            </a:r>
            <a:r>
              <a:rPr kumimoji="1" lang="ko-KR" altLang="en-US" dirty="0"/>
              <a:t> 고르바초프 전 소련공산당 서기장과 </a:t>
            </a:r>
            <a:r>
              <a:rPr kumimoji="1" lang="ko-KR" altLang="en-US" dirty="0" err="1"/>
              <a:t>무라야마</a:t>
            </a:r>
            <a:r>
              <a:rPr kumimoji="1" lang="ko-KR" altLang="en-US" dirty="0"/>
              <a:t> 도미이치 전 일본총리 등</a:t>
            </a:r>
            <a:r>
              <a:rPr kumimoji="1" lang="en-US" altLang="ko-KR" dirty="0"/>
              <a:t>2</a:t>
            </a:r>
            <a:r>
              <a:rPr kumimoji="1" lang="ko-KR" altLang="en-US" dirty="0"/>
              <a:t>인의 방한이 최종확정 되었고</a:t>
            </a:r>
            <a:r>
              <a:rPr kumimoji="1" lang="en-US" altLang="ko-KR" dirty="0"/>
              <a:t>, </a:t>
            </a:r>
            <a:r>
              <a:rPr kumimoji="1" lang="ko-KR" altLang="en-US" dirty="0"/>
              <a:t>아직 섭외 중인 지미 카터 전 미국 대통령의 방한 승낙을 최종 조율 중에 있다</a:t>
            </a:r>
            <a:r>
              <a:rPr kumimoji="1" lang="en-US" altLang="ko-KR" dirty="0"/>
              <a:t>.</a:t>
            </a:r>
            <a:endParaRPr lang="ko-KR" altLang="en-US" dirty="0">
              <a:effectLst/>
            </a:endParaRPr>
          </a:p>
        </p:txBody>
      </p:sp>
      <p:pic>
        <p:nvPicPr>
          <p:cNvPr id="1025" name="Picture 1" descr="무라야마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65" y="117988"/>
            <a:ext cx="6096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72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67</Words>
  <Application>Microsoft Office PowerPoint</Application>
  <PresentationFormat>사용자 지정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박한빈</dc:creator>
  <cp:lastModifiedBy>박한빈</cp:lastModifiedBy>
  <cp:revision>11</cp:revision>
  <dcterms:created xsi:type="dcterms:W3CDTF">2017-05-18T00:09:50Z</dcterms:created>
  <dcterms:modified xsi:type="dcterms:W3CDTF">2017-05-18T00:34:38Z</dcterms:modified>
</cp:coreProperties>
</file>