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피스코리아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8" y="257689"/>
            <a:ext cx="6756123" cy="356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4269330"/>
            <a:ext cx="6858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대</a:t>
            </a:r>
            <a:r>
              <a:rPr kumimoji="0" lang="ko-KR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주제 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: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통일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,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그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길을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묻다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일시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: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2015.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3.26~29</a:t>
            </a:r>
            <a:endParaRPr kumimoji="0" lang="en-US" altLang="ko-K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장소 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: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서울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프라자호텔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kumimoji="0" lang="ko-KR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그랜드</a:t>
            </a:r>
            <a:r>
              <a:rPr kumimoji="0" lang="ko-KR" altLang="en-US" sz="9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cs"/>
              </a:rPr>
              <a:t>볼룸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분단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70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년의 역사 속에서 너무도 판이하게 이질화 되어버린 남북한을 비롯한 동북아 일대의 우리 동포들이 이제는 급변해가는 국제정세 속에서 필연적으로 화해협력의 자리를 마련하지 않으면 안 될 시대적 상황에 처해 있습니다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.</a:t>
            </a:r>
            <a:endParaRPr kumimoji="0" lang="en-US" altLang="ko-K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그러므로 우리들은 우리민족이 안고 있는 지난 역사의 앙금이 증오와 망각의 대상이 아니라 극복의 대상이라는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생각으로모든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동포들의 보편적 합의인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우리문화와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민족정신을 통하여 한민족 대화합과 동질성 회복운동으로 한반도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평화통일의길을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만들어 갈 수 있도록 힘쓰고 노력해야 할 것입니다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.</a:t>
            </a:r>
            <a:endParaRPr kumimoji="0" lang="en-US" altLang="ko-K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이 같은 취지에서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2015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년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,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광복과 분단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70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주년을 맞이하여 대한민국평화통일국민문화제 일환으로 추진되고 있는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&lt;2015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서울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-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평양 국제평화대회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&gt;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의 개막행사로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,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드레스덴선언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1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주년과 독일평화통일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25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주년을 기념하는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'PEACE KOREA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국제심포지엄’을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 개최하게 되었습니다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.</a:t>
            </a:r>
            <a:endParaRPr kumimoji="0" lang="en-US" altLang="ko-K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특별히 금년은 독일 평화통일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25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주년이 되는 해이기에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,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앞서간 그들의 경험을 통하여 한반도 평화통일을 생각해 보고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,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날로 높아져 가고 있는 범국민적인 통일에 대한 열망이 꿈으로 끝나지 않고 현실이 될 수 있는 길 뚫음의 역할을 하고자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하오니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, 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국내외 많은 분들의 적극적인 관심과 참여가 있으시기를 바랍니다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+mn-cs"/>
              </a:rPr>
              <a:t>.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Office PowerPoint</Application>
  <PresentationFormat>사용자 지정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6</cp:revision>
  <dcterms:created xsi:type="dcterms:W3CDTF">2017-05-18T00:09:50Z</dcterms:created>
  <dcterms:modified xsi:type="dcterms:W3CDTF">2017-05-18T00:26:36Z</dcterms:modified>
</cp:coreProperties>
</file>