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7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14125"/>
            <a:ext cx="5829300" cy="300826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538401"/>
            <a:ext cx="5143500" cy="208618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41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12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0041"/>
            <a:ext cx="1478756" cy="732264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0041"/>
            <a:ext cx="4350544" cy="732264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2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99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54193"/>
            <a:ext cx="5915025" cy="359431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782513"/>
            <a:ext cx="5915025" cy="189016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88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1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0043"/>
            <a:ext cx="5915025" cy="167014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18188"/>
            <a:ext cx="2901255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156278"/>
            <a:ext cx="2901255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18188"/>
            <a:ext cx="2915543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156278"/>
            <a:ext cx="2915543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84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92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44112"/>
            <a:ext cx="3471863" cy="614054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074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44112"/>
            <a:ext cx="3471863" cy="614054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47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0043"/>
            <a:ext cx="5915025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00203"/>
            <a:ext cx="5915025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008709"/>
            <a:ext cx="2314575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3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김성호취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917" y="378373"/>
            <a:ext cx="4166831" cy="381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4699" y="4355777"/>
            <a:ext cx="635726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ko-KR" altLang="ko-KR" sz="1100" dirty="0">
                <a:latin typeface="Arial" panose="020B0604020202020204" pitchFamily="34" charset="0"/>
              </a:rPr>
            </a:br>
            <a:r>
              <a:rPr lang="ko-KR" altLang="ko-KR" sz="1100" dirty="0">
                <a:latin typeface="Arial" panose="020B0604020202020204" pitchFamily="34" charset="0"/>
              </a:rPr>
              <a:t> </a:t>
            </a:r>
          </a:p>
          <a:p>
            <a:pPr lvl="0" algn="just"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ko-KR" dirty="0">
                <a:latin typeface="HY울릉도M"/>
                <a:ea typeface="HY울릉도M"/>
              </a:rPr>
              <a:t>1992</a:t>
            </a:r>
            <a:r>
              <a:rPr lang="ko-KR" altLang="en-US" dirty="0">
                <a:latin typeface="HY울릉도M"/>
                <a:ea typeface="HY울릉도M"/>
              </a:rPr>
              <a:t>년 창립과 동시에 취임하셨던 제</a:t>
            </a:r>
            <a:r>
              <a:rPr lang="en-US" altLang="ko-KR" dirty="0">
                <a:latin typeface="HY울릉도M"/>
                <a:ea typeface="HY울릉도M"/>
              </a:rPr>
              <a:t>1</a:t>
            </a:r>
            <a:r>
              <a:rPr lang="ko-KR" altLang="en-US" dirty="0">
                <a:latin typeface="HY울릉도M"/>
                <a:ea typeface="HY울릉도M"/>
              </a:rPr>
              <a:t>대 강영훈</a:t>
            </a:r>
            <a:r>
              <a:rPr lang="en-US" altLang="ko-KR" dirty="0">
                <a:latin typeface="HY울릉도M"/>
                <a:ea typeface="HY울릉도M"/>
              </a:rPr>
              <a:t>(</a:t>
            </a:r>
            <a:r>
              <a:rPr lang="ko-KR" altLang="en-US" dirty="0">
                <a:latin typeface="HY울릉도M"/>
                <a:ea typeface="HY울릉도M"/>
              </a:rPr>
              <a:t>전</a:t>
            </a:r>
            <a:r>
              <a:rPr lang="en-US" altLang="ko-KR" dirty="0">
                <a:latin typeface="HY울릉도M"/>
                <a:ea typeface="HY울릉도M"/>
              </a:rPr>
              <a:t>, </a:t>
            </a:r>
            <a:r>
              <a:rPr lang="ko-KR" altLang="en-US" dirty="0">
                <a:latin typeface="HY울릉도M"/>
                <a:ea typeface="HY울릉도M"/>
              </a:rPr>
              <a:t>국무총리</a:t>
            </a:r>
            <a:r>
              <a:rPr lang="en-US" altLang="ko-KR" dirty="0">
                <a:latin typeface="HY울릉도M"/>
                <a:ea typeface="HY울릉도M"/>
              </a:rPr>
              <a:t>) </a:t>
            </a:r>
            <a:r>
              <a:rPr lang="ko-KR" altLang="en-US" dirty="0">
                <a:latin typeface="HY울릉도M"/>
                <a:ea typeface="HY울릉도M"/>
              </a:rPr>
              <a:t>총재께서 </a:t>
            </a:r>
            <a:r>
              <a:rPr lang="en-US" altLang="ko-KR" dirty="0">
                <a:latin typeface="HY울릉도M"/>
                <a:ea typeface="HY울릉도M"/>
              </a:rPr>
              <a:t>2011</a:t>
            </a:r>
            <a:r>
              <a:rPr lang="ko-KR" altLang="en-US" dirty="0">
                <a:latin typeface="HY울릉도M"/>
                <a:ea typeface="HY울릉도M"/>
              </a:rPr>
              <a:t>년을 끝으로 건강상 활동이 어려우셔서 명예총재에 추대 되셨고</a:t>
            </a:r>
            <a:r>
              <a:rPr lang="en-US" altLang="ko-KR" dirty="0">
                <a:latin typeface="HY울릉도M"/>
                <a:ea typeface="HY울릉도M"/>
              </a:rPr>
              <a:t>, </a:t>
            </a:r>
            <a:r>
              <a:rPr lang="ko-KR" altLang="en-US" dirty="0">
                <a:latin typeface="HY울릉도M"/>
                <a:ea typeface="HY울릉도M"/>
              </a:rPr>
              <a:t>이어 </a:t>
            </a:r>
            <a:r>
              <a:rPr lang="en-US" altLang="ko-KR" dirty="0">
                <a:latin typeface="HY울릉도M"/>
                <a:ea typeface="HY울릉도M"/>
              </a:rPr>
              <a:t>2012</a:t>
            </a:r>
            <a:r>
              <a:rPr lang="ko-KR" altLang="en-US" dirty="0">
                <a:latin typeface="HY울릉도M"/>
                <a:ea typeface="HY울릉도M"/>
              </a:rPr>
              <a:t>년에 권영해 전</a:t>
            </a:r>
            <a:r>
              <a:rPr lang="en-US" altLang="ko-KR" dirty="0">
                <a:latin typeface="HY울릉도M"/>
                <a:ea typeface="HY울릉도M"/>
              </a:rPr>
              <a:t>, </a:t>
            </a:r>
            <a:r>
              <a:rPr lang="ko-KR" altLang="en-US" dirty="0">
                <a:latin typeface="HY울릉도M"/>
                <a:ea typeface="HY울릉도M"/>
              </a:rPr>
              <a:t>국방부장관께서 제</a:t>
            </a:r>
            <a:r>
              <a:rPr lang="en-US" altLang="ko-KR" dirty="0">
                <a:latin typeface="HY울릉도M"/>
                <a:ea typeface="HY울릉도M"/>
              </a:rPr>
              <a:t>2</a:t>
            </a:r>
            <a:r>
              <a:rPr lang="ko-KR" altLang="en-US" dirty="0">
                <a:latin typeface="HY울릉도M"/>
                <a:ea typeface="HY울릉도M"/>
              </a:rPr>
              <a:t>대 총재에 취임하시어 국내외에서 진행되었던 정전</a:t>
            </a:r>
            <a:r>
              <a:rPr lang="en-US" altLang="ko-KR" dirty="0">
                <a:latin typeface="HY울릉도M"/>
                <a:ea typeface="HY울릉도M"/>
              </a:rPr>
              <a:t>60</a:t>
            </a:r>
            <a:r>
              <a:rPr lang="ko-KR" altLang="en-US" dirty="0">
                <a:latin typeface="HY울릉도M"/>
                <a:ea typeface="HY울릉도M"/>
              </a:rPr>
              <a:t>주년 기념사업을 성공리에 추진하였다</a:t>
            </a:r>
            <a:r>
              <a:rPr lang="en-US" altLang="ko-KR" dirty="0">
                <a:latin typeface="HY울릉도M"/>
                <a:ea typeface="HY울릉도M"/>
              </a:rPr>
              <a:t>.</a:t>
            </a:r>
            <a:endParaRPr lang="en-US" altLang="ko-KR" sz="1100" dirty="0"/>
          </a:p>
          <a:p>
            <a:pPr lvl="0" algn="just"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latin typeface="Arial" panose="020B0604020202020204" pitchFamily="34" charset="0"/>
              </a:rPr>
              <a:t> </a:t>
            </a:r>
          </a:p>
          <a:p>
            <a:pPr lvl="0" algn="just"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lang="ko-KR" altLang="en-US" dirty="0">
                <a:latin typeface="HY울릉도M"/>
                <a:ea typeface="HY울릉도M"/>
              </a:rPr>
              <a:t>이제 </a:t>
            </a:r>
            <a:r>
              <a:rPr lang="en-US" altLang="ko-KR" dirty="0">
                <a:latin typeface="HY울릉도M"/>
                <a:ea typeface="HY울릉도M"/>
              </a:rPr>
              <a:t>2015</a:t>
            </a:r>
            <a:r>
              <a:rPr lang="ko-KR" altLang="en-US" dirty="0">
                <a:latin typeface="HY울릉도M"/>
                <a:ea typeface="HY울릉도M"/>
              </a:rPr>
              <a:t>년 광복과 분단</a:t>
            </a:r>
            <a:r>
              <a:rPr lang="en-US" altLang="ko-KR" dirty="0">
                <a:latin typeface="HY울릉도M"/>
                <a:ea typeface="HY울릉도M"/>
              </a:rPr>
              <a:t>70</a:t>
            </a:r>
            <a:r>
              <a:rPr lang="ko-KR" altLang="en-US" dirty="0">
                <a:latin typeface="HY울릉도M"/>
                <a:ea typeface="HY울릉도M"/>
              </a:rPr>
              <a:t>주년을 맞아 서울</a:t>
            </a:r>
            <a:r>
              <a:rPr lang="en-US" altLang="ko-KR" dirty="0">
                <a:latin typeface="HY울릉도M"/>
                <a:ea typeface="HY울릉도M"/>
              </a:rPr>
              <a:t>-</a:t>
            </a:r>
            <a:r>
              <a:rPr lang="ko-KR" altLang="en-US" dirty="0">
                <a:latin typeface="HY울릉도M"/>
                <a:ea typeface="HY울릉도M"/>
              </a:rPr>
              <a:t>평양 국제평화대회를 추진하는 가운데 김성호 전</a:t>
            </a:r>
            <a:r>
              <a:rPr lang="en-US" altLang="ko-KR" dirty="0">
                <a:latin typeface="HY울릉도M"/>
                <a:ea typeface="HY울릉도M"/>
              </a:rPr>
              <a:t>, </a:t>
            </a:r>
            <a:r>
              <a:rPr lang="ko-KR" altLang="en-US" dirty="0">
                <a:latin typeface="HY울릉도M"/>
                <a:ea typeface="HY울릉도M"/>
              </a:rPr>
              <a:t>법무부장관께서 제</a:t>
            </a:r>
            <a:r>
              <a:rPr lang="en-US" altLang="ko-KR" dirty="0">
                <a:latin typeface="HY울릉도M"/>
                <a:ea typeface="HY울릉도M"/>
              </a:rPr>
              <a:t>3</a:t>
            </a:r>
            <a:r>
              <a:rPr lang="ko-KR" altLang="en-US" dirty="0">
                <a:latin typeface="HY울릉도M"/>
                <a:ea typeface="HY울릉도M"/>
              </a:rPr>
              <a:t>대 총재로 취임하시고</a:t>
            </a:r>
            <a:r>
              <a:rPr lang="en-US" altLang="ko-KR" dirty="0">
                <a:latin typeface="HY울릉도M"/>
                <a:ea typeface="HY울릉도M"/>
              </a:rPr>
              <a:t>, </a:t>
            </a:r>
            <a:r>
              <a:rPr lang="ko-KR" altLang="en-US" dirty="0">
                <a:latin typeface="HY울릉도M"/>
                <a:ea typeface="HY울릉도M"/>
              </a:rPr>
              <a:t>향후 본회 발전을 위해 활동하시게 되었다</a:t>
            </a:r>
            <a:r>
              <a:rPr lang="en-US" altLang="ko-KR" dirty="0">
                <a:latin typeface="HY울릉도M"/>
                <a:ea typeface="HY울릉도M"/>
              </a:rPr>
              <a:t>.</a:t>
            </a:r>
            <a:endParaRPr lang="en-US" altLang="ko-KR" sz="1100" dirty="0"/>
          </a:p>
          <a:p>
            <a:pPr lvl="0" algn="just"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ko-KR" sz="1100" dirty="0">
                <a:latin typeface="Arial" panose="020B0604020202020204" pitchFamily="34" charset="0"/>
              </a:rPr>
              <a:t> </a:t>
            </a:r>
          </a:p>
          <a:p>
            <a:pPr lvl="0" algn="just"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lang="ko-KR" altLang="en-US" dirty="0">
                <a:latin typeface="HY울릉도M"/>
                <a:ea typeface="HY울릉도M"/>
              </a:rPr>
              <a:t>신임 김성호 총재께서는 </a:t>
            </a:r>
            <a:r>
              <a:rPr lang="en-US" altLang="ko-KR" dirty="0">
                <a:latin typeface="HY울릉도M"/>
                <a:ea typeface="HY울릉도M"/>
              </a:rPr>
              <a:t>2003</a:t>
            </a:r>
            <a:r>
              <a:rPr lang="ko-KR" altLang="en-US" dirty="0">
                <a:latin typeface="HY울릉도M"/>
                <a:ea typeface="HY울릉도M"/>
              </a:rPr>
              <a:t>년 대구지방검찰청 검사장을 끝으로 </a:t>
            </a:r>
            <a:r>
              <a:rPr lang="en-US" altLang="ko-KR" dirty="0">
                <a:latin typeface="HY울릉도M"/>
                <a:ea typeface="HY울릉도M"/>
              </a:rPr>
              <a:t>2004</a:t>
            </a:r>
            <a:r>
              <a:rPr lang="ko-KR" altLang="en-US" dirty="0">
                <a:latin typeface="HY울릉도M"/>
                <a:ea typeface="HY울릉도M"/>
              </a:rPr>
              <a:t>년 국가청렴위원회 사무처장</a:t>
            </a:r>
            <a:r>
              <a:rPr lang="en-US" altLang="ko-KR" dirty="0">
                <a:latin typeface="HY울릉도M"/>
                <a:ea typeface="HY울릉도M"/>
              </a:rPr>
              <a:t>, 2006</a:t>
            </a:r>
            <a:r>
              <a:rPr lang="ko-KR" altLang="en-US" dirty="0">
                <a:latin typeface="HY울릉도M"/>
                <a:ea typeface="HY울릉도M"/>
              </a:rPr>
              <a:t>년 제</a:t>
            </a:r>
            <a:r>
              <a:rPr lang="en-US" altLang="ko-KR" dirty="0">
                <a:latin typeface="HY울릉도M"/>
                <a:ea typeface="HY울릉도M"/>
              </a:rPr>
              <a:t>58</a:t>
            </a:r>
            <a:r>
              <a:rPr lang="ko-KR" altLang="en-US" dirty="0">
                <a:latin typeface="HY울릉도M"/>
                <a:ea typeface="HY울릉도M"/>
              </a:rPr>
              <a:t>대 법무부장관</a:t>
            </a:r>
            <a:r>
              <a:rPr lang="en-US" altLang="ko-KR" dirty="0">
                <a:latin typeface="HY울릉도M"/>
                <a:ea typeface="HY울릉도M"/>
              </a:rPr>
              <a:t>, 2008</a:t>
            </a:r>
            <a:r>
              <a:rPr lang="ko-KR" altLang="en-US" dirty="0">
                <a:latin typeface="HY울릉도M"/>
                <a:ea typeface="HY울릉도M"/>
              </a:rPr>
              <a:t>년 제</a:t>
            </a:r>
            <a:r>
              <a:rPr lang="en-US" altLang="ko-KR" dirty="0">
                <a:latin typeface="HY울릉도M"/>
                <a:ea typeface="HY울릉도M"/>
              </a:rPr>
              <a:t>29</a:t>
            </a:r>
            <a:r>
              <a:rPr lang="ko-KR" altLang="en-US" dirty="0">
                <a:latin typeface="HY울릉도M"/>
                <a:ea typeface="HY울릉도M"/>
              </a:rPr>
              <a:t>대 국가정보원장 등을 역임하셨다</a:t>
            </a:r>
            <a:endParaRPr lang="ko-KR" altLang="en-US" sz="2800" dirty="0">
              <a:latin typeface="Arial" panose="020B0604020202020204" pitchFamily="34" charset="0"/>
            </a:endParaRPr>
          </a:p>
          <a:p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2307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사용자 지정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HY울릉도M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박한빈</dc:creator>
  <cp:lastModifiedBy>박한빈</cp:lastModifiedBy>
  <cp:revision>2</cp:revision>
  <dcterms:created xsi:type="dcterms:W3CDTF">2017-05-18T00:09:50Z</dcterms:created>
  <dcterms:modified xsi:type="dcterms:W3CDTF">2017-05-18T00:12:43Z</dcterms:modified>
</cp:coreProperties>
</file>