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8" r:id="rId6"/>
    <p:sldId id="269" r:id="rId7"/>
    <p:sldId id="270" r:id="rId8"/>
    <p:sldId id="272" r:id="rId9"/>
    <p:sldId id="271" r:id="rId10"/>
    <p:sldId id="275" r:id="rId11"/>
    <p:sldId id="273" r:id="rId12"/>
    <p:sldId id="276" r:id="rId13"/>
    <p:sldId id="277" r:id="rId14"/>
    <p:sldId id="288" r:id="rId15"/>
    <p:sldId id="278" r:id="rId16"/>
    <p:sldId id="279" r:id="rId17"/>
    <p:sldId id="280" r:id="rId18"/>
    <p:sldId id="282" r:id="rId19"/>
    <p:sldId id="285" r:id="rId20"/>
    <p:sldId id="286" r:id="rId21"/>
    <p:sldId id="287" r:id="rId22"/>
    <p:sldId id="289" r:id="rId23"/>
    <p:sldId id="267" r:id="rId24"/>
  </p:sldIdLst>
  <p:sldSz cx="18288000" cy="10287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868"/>
    <a:srgbClr val="FFECEC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5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6" d="100"/>
          <a:sy n="116" d="100"/>
        </p:scale>
        <p:origin x="209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C791D-354D-493F-8373-55E8FABBF098}" type="datetimeFigureOut">
              <a:rPr lang="ko-KR" altLang="en-US" smtClean="0"/>
              <a:t>2023-11-01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467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1" y="4776789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7F71A-2ABD-48EF-B62B-EBA128535D33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F4F5F026-C2A4-4FF7-B4B9-A30397C0E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672" y="-87697"/>
            <a:ext cx="2484453" cy="9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504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26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9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4796870" y="5600700"/>
            <a:ext cx="8694260" cy="827399"/>
            <a:chOff x="4853484" y="5499585"/>
            <a:chExt cx="8694260" cy="827399"/>
          </a:xfrm>
        </p:grpSpPr>
        <p:pic>
          <p:nvPicPr>
            <p:cNvPr id="4" name="Object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1103" y="5156912"/>
              <a:ext cx="17390476" cy="1657143"/>
            </a:xfrm>
            <a:prstGeom prst="rect">
              <a:avLst/>
            </a:prstGeom>
          </p:spPr>
        </p:pic>
        <p:pic>
          <p:nvPicPr>
            <p:cNvPr id="5" name="Object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53484" y="5499585"/>
              <a:ext cx="8694260" cy="827399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pic>
        <p:nvPicPr>
          <p:cNvPr id="1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369359CA-8698-49DF-BAAB-53F24949B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500" y="8724900"/>
            <a:ext cx="6395001" cy="127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E964A2C-87FC-4F2E-8FD2-6B0A7496105F}"/>
              </a:ext>
            </a:extLst>
          </p:cNvPr>
          <p:cNvSpPr txBox="1"/>
          <p:nvPr/>
        </p:nvSpPr>
        <p:spPr>
          <a:xfrm>
            <a:off x="1464366" y="4351246"/>
            <a:ext cx="160450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dirty="0">
                <a:latin typeface="HY견고딕" pitchFamily="18" charset="-127"/>
                <a:ea typeface="HY견고딕" pitchFamily="18" charset="-127"/>
              </a:rPr>
              <a:t>후견인 보수교육</a:t>
            </a:r>
            <a:r>
              <a:rPr lang="en-US" altLang="ko-KR" sz="6600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6600" dirty="0">
                <a:latin typeface="HY견고딕" pitchFamily="18" charset="-127"/>
                <a:ea typeface="HY견고딕" pitchFamily="18" charset="-127"/>
              </a:rPr>
              <a:t>후보자 양성</a:t>
            </a:r>
            <a:r>
              <a:rPr lang="en-US" altLang="ko-KR" sz="6600" dirty="0"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6600" dirty="0">
                <a:latin typeface="HY견고딕" pitchFamily="18" charset="-127"/>
                <a:ea typeface="HY견고딕" pitchFamily="18" charset="-127"/>
              </a:rPr>
              <a:t>보수교육</a:t>
            </a:r>
            <a:endParaRPr lang="en-US" altLang="ko-KR" sz="66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9279E115-B6BD-4DF2-84A1-846E8DE1B13C}"/>
              </a:ext>
            </a:extLst>
          </p:cNvPr>
          <p:cNvSpPr txBox="1"/>
          <p:nvPr/>
        </p:nvSpPr>
        <p:spPr>
          <a:xfrm>
            <a:off x="5410200" y="5660456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4000" dirty="0">
                <a:latin typeface="HY견고딕" pitchFamily="18" charset="-127"/>
                <a:ea typeface="HY견고딕" pitchFamily="18" charset="-127"/>
              </a:rPr>
              <a:t>E-</a:t>
            </a:r>
            <a:r>
              <a:rPr lang="ko-KR" altLang="en-US" sz="4000" dirty="0">
                <a:latin typeface="HY견고딕" pitchFamily="18" charset="-127"/>
                <a:ea typeface="HY견고딕" pitchFamily="18" charset="-127"/>
              </a:rPr>
              <a:t>후견종합정보시스템 사용안내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213340DF-30DC-43A9-9545-82E58E48720C}"/>
              </a:ext>
            </a:extLst>
          </p:cNvPr>
          <p:cNvSpPr txBox="1"/>
          <p:nvPr/>
        </p:nvSpPr>
        <p:spPr>
          <a:xfrm>
            <a:off x="13258800" y="668646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itchFamily="18" charset="-127"/>
                <a:ea typeface="HY견고딕" pitchFamily="18" charset="-127"/>
              </a:rPr>
              <a:t>2023</a:t>
            </a:r>
            <a:r>
              <a:rPr lang="ko-KR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itchFamily="18" charset="-127"/>
                <a:ea typeface="HY견고딕" pitchFamily="18" charset="-127"/>
              </a:rPr>
              <a:t>년 공공후견지원사업</a:t>
            </a:r>
            <a:endParaRPr lang="en-US" altLang="ko-KR" sz="2800" dirty="0">
              <a:solidFill>
                <a:schemeClr val="tx1">
                  <a:lumMod val="50000"/>
                  <a:lumOff val="5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pic>
        <p:nvPicPr>
          <p:cNvPr id="34" name="Object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48036" y="5408884"/>
            <a:ext cx="2977761" cy="805858"/>
          </a:xfrm>
          <a:prstGeom prst="rect">
            <a:avLst/>
          </a:prstGeom>
        </p:spPr>
      </p:pic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AA56FF9-CF2B-42AC-842D-1368E66BDF85}"/>
              </a:ext>
            </a:extLst>
          </p:cNvPr>
          <p:cNvSpPr txBox="1"/>
          <p:nvPr/>
        </p:nvSpPr>
        <p:spPr>
          <a:xfrm>
            <a:off x="9353308" y="2275737"/>
            <a:ext cx="6953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3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아이디</a:t>
            </a: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메일주소</a:t>
            </a: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질문과 답변 작성 후 임시 비밀번호 발급 클릭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6A11E1A1-BB29-4FA6-8A7F-02A837D9B62C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EF9940B-B060-4882-BBF4-0CE1E5F804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31" r="6775"/>
          <a:stretch/>
        </p:blipFill>
        <p:spPr>
          <a:xfrm>
            <a:off x="9353308" y="3658665"/>
            <a:ext cx="8726470" cy="412908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7073E11-2C5A-4923-B11B-0CE026BFCB49}"/>
              </a:ext>
            </a:extLst>
          </p:cNvPr>
          <p:cNvSpPr txBox="1"/>
          <p:nvPr/>
        </p:nvSpPr>
        <p:spPr>
          <a:xfrm>
            <a:off x="661851" y="2275737"/>
            <a:ext cx="8320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질문</a:t>
            </a: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답변으로 계정 찾기 클릭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3B3CFB87-C5D2-4BAA-90EE-D26804EC45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31" r="6775"/>
          <a:stretch/>
        </p:blipFill>
        <p:spPr>
          <a:xfrm>
            <a:off x="301447" y="3650456"/>
            <a:ext cx="8726470" cy="412908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95AE4649-42BF-4E48-9E10-6670334D7593}"/>
              </a:ext>
            </a:extLst>
          </p:cNvPr>
          <p:cNvSpPr/>
          <p:nvPr/>
        </p:nvSpPr>
        <p:spPr>
          <a:xfrm>
            <a:off x="11387870" y="5105484"/>
            <a:ext cx="4657345" cy="232401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FF1A4CE7-004A-41F3-AE1B-2BD6D8C5F382}"/>
              </a:ext>
            </a:extLst>
          </p:cNvPr>
          <p:cNvSpPr/>
          <p:nvPr/>
        </p:nvSpPr>
        <p:spPr>
          <a:xfrm>
            <a:off x="3683726" y="3861163"/>
            <a:ext cx="2145029" cy="59699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A8BF6F9-915C-4C0D-A5A5-111D244D25B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아이디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비밀번호 찾기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D960734-371F-4104-BFF4-8905AFB3DE32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Ⅳ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2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0F992E01-E644-4B80-A2F8-A38B8757E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277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pic>
        <p:nvPicPr>
          <p:cNvPr id="34" name="Object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48036" y="5408884"/>
            <a:ext cx="2977761" cy="805858"/>
          </a:xfrm>
          <a:prstGeom prst="rect">
            <a:avLst/>
          </a:prstGeom>
        </p:spPr>
      </p:pic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AA56FF9-CF2B-42AC-842D-1368E66BDF85}"/>
              </a:ext>
            </a:extLst>
          </p:cNvPr>
          <p:cNvSpPr txBox="1"/>
          <p:nvPr/>
        </p:nvSpPr>
        <p:spPr>
          <a:xfrm>
            <a:off x="9353307" y="2275737"/>
            <a:ext cx="71363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참가하고자 하는 지역후견법인 교육 프로그램 클릭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6A11E1A1-BB29-4FA6-8A7F-02A837D9B62C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7532412-E767-49E3-914B-E61F20665A84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후견인 교육 참가 신청 및 </a:t>
            </a:r>
            <a:r>
              <a:rPr lang="ko-KR" altLang="en-US" sz="4400" dirty="0" err="1">
                <a:latin typeface="HY견고딕" pitchFamily="18" charset="-127"/>
                <a:ea typeface="HY견고딕" pitchFamily="18" charset="-127"/>
              </a:rPr>
              <a:t>입금안내</a:t>
            </a:r>
            <a:endParaRPr lang="ko-KR" altLang="en-US" sz="4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8FB7250-5525-4436-9B80-3C81A263F3F0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Ⅴ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7073E11-2C5A-4923-B11B-0CE026BFCB49}"/>
              </a:ext>
            </a:extLst>
          </p:cNvPr>
          <p:cNvSpPr txBox="1"/>
          <p:nvPr/>
        </p:nvSpPr>
        <p:spPr>
          <a:xfrm>
            <a:off x="661851" y="2275737"/>
            <a:ext cx="8320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800" dirty="0" err="1">
                <a:latin typeface="HY견고딕" pitchFamily="18" charset="-127"/>
                <a:ea typeface="HY견고딕" pitchFamily="18" charset="-127"/>
              </a:rPr>
              <a:t>메인페이지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교육신청 클릭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8239A64B-30F6-45B9-B71E-A0A77B09C9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3999841"/>
            <a:ext cx="8304057" cy="4011422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FF1A4CE7-004A-41F3-AE1B-2BD6D8C5F382}"/>
              </a:ext>
            </a:extLst>
          </p:cNvPr>
          <p:cNvSpPr/>
          <p:nvPr/>
        </p:nvSpPr>
        <p:spPr>
          <a:xfrm>
            <a:off x="5562600" y="4799511"/>
            <a:ext cx="1687829" cy="14881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8" name="그림 27">
            <a:extLst>
              <a:ext uri="{FF2B5EF4-FFF2-40B4-BE49-F238E27FC236}">
                <a16:creationId xmlns="" xmlns:a16="http://schemas.microsoft.com/office/drawing/2014/main" id="{460752BC-161D-45EA-B55A-683CAE4A08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1" y="3999841"/>
            <a:ext cx="7892998" cy="4141241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95AE4649-42BF-4E48-9E10-6670334D7593}"/>
              </a:ext>
            </a:extLst>
          </p:cNvPr>
          <p:cNvSpPr/>
          <p:nvPr/>
        </p:nvSpPr>
        <p:spPr>
          <a:xfrm>
            <a:off x="9399028" y="7057157"/>
            <a:ext cx="8395234" cy="128674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7254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AA56FF9-CF2B-42AC-842D-1368E66BDF85}"/>
              </a:ext>
            </a:extLst>
          </p:cNvPr>
          <p:cNvSpPr txBox="1"/>
          <p:nvPr/>
        </p:nvSpPr>
        <p:spPr>
          <a:xfrm>
            <a:off x="9353308" y="2465172"/>
            <a:ext cx="68010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4"/>
            </a:pPr>
            <a:r>
              <a:rPr lang="ko-KR" altLang="en-US" sz="2800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후견인 교육프로그램 참가 신청서 작성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6A11E1A1-BB29-4FA6-8A7F-02A837D9B62C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F33D0D3-3AC8-4B8A-A7AD-08FB1A406B01}"/>
              </a:ext>
            </a:extLst>
          </p:cNvPr>
          <p:cNvSpPr txBox="1"/>
          <p:nvPr/>
        </p:nvSpPr>
        <p:spPr>
          <a:xfrm>
            <a:off x="352562" y="2465172"/>
            <a:ext cx="81361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3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교육프로그램 내용 및 참가비 확인 후 신청하기 클릭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후견인 교육 참가 신청 및 </a:t>
            </a:r>
            <a:r>
              <a:rPr lang="ko-KR" altLang="en-US" sz="4400" dirty="0" err="1">
                <a:latin typeface="HY견고딕" pitchFamily="18" charset="-127"/>
                <a:ea typeface="HY견고딕" pitchFamily="18" charset="-127"/>
              </a:rPr>
              <a:t>입금안내</a:t>
            </a:r>
            <a:endParaRPr lang="ko-KR" altLang="en-US" sz="4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Ⅴ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2E76D334-28FC-401F-8CC5-9E4AF0A51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171" y="3586091"/>
            <a:ext cx="8686799" cy="3891054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="" xmlns:a16="http://schemas.microsoft.com/office/drawing/2014/main" id="{ED749318-4C1E-442C-B8D7-00843C3D75FA}"/>
              </a:ext>
            </a:extLst>
          </p:cNvPr>
          <p:cNvSpPr/>
          <p:nvPr/>
        </p:nvSpPr>
        <p:spPr>
          <a:xfrm>
            <a:off x="2895600" y="6842699"/>
            <a:ext cx="2099311" cy="6187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0FA25E6A-63B5-4A59-B084-63A4DAB5BF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3993" y="3545645"/>
            <a:ext cx="7839213" cy="6274531"/>
          </a:xfrm>
          <a:prstGeom prst="rect">
            <a:avLst/>
          </a:prstGeom>
        </p:spPr>
      </p:pic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DB93D910-8860-4CB4-8173-666385C9375D}"/>
              </a:ext>
            </a:extLst>
          </p:cNvPr>
          <p:cNvSpPr/>
          <p:nvPr/>
        </p:nvSpPr>
        <p:spPr>
          <a:xfrm>
            <a:off x="9673722" y="4762554"/>
            <a:ext cx="7699877" cy="50576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1475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pic>
        <p:nvPicPr>
          <p:cNvPr id="34" name="Object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48036" y="5408884"/>
            <a:ext cx="2977761" cy="805858"/>
          </a:xfrm>
          <a:prstGeom prst="rect">
            <a:avLst/>
          </a:prstGeom>
        </p:spPr>
      </p:pic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7532412-E767-49E3-914B-E61F20665A84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후견인 교육 참가 신청 및 </a:t>
            </a:r>
            <a:r>
              <a:rPr lang="ko-KR" altLang="en-US" sz="4400" dirty="0" err="1">
                <a:latin typeface="HY견고딕" pitchFamily="18" charset="-127"/>
                <a:ea typeface="HY견고딕" pitchFamily="18" charset="-127"/>
              </a:rPr>
              <a:t>입금안내</a:t>
            </a:r>
            <a:endParaRPr lang="ko-KR" altLang="en-US" sz="4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8FB7250-5525-4436-9B80-3C81A263F3F0}"/>
              </a:ext>
            </a:extLst>
          </p:cNvPr>
          <p:cNvSpPr txBox="1"/>
          <p:nvPr/>
        </p:nvSpPr>
        <p:spPr>
          <a:xfrm>
            <a:off x="852480" y="166552"/>
            <a:ext cx="621446" cy="10007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Ⅴ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7073E11-2C5A-4923-B11B-0CE026BFCB49}"/>
              </a:ext>
            </a:extLst>
          </p:cNvPr>
          <p:cNvSpPr txBox="1"/>
          <p:nvPr/>
        </p:nvSpPr>
        <p:spPr>
          <a:xfrm>
            <a:off x="661851" y="2275737"/>
            <a:ext cx="8320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5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참가 신청서 작성 후 클릭 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D0FCC599-1AC4-4999-B0D6-7B084534F2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1215" y="3229844"/>
            <a:ext cx="8485570" cy="5508328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FF1A4CE7-004A-41F3-AE1B-2BD6D8C5F382}"/>
              </a:ext>
            </a:extLst>
          </p:cNvPr>
          <p:cNvSpPr/>
          <p:nvPr/>
        </p:nvSpPr>
        <p:spPr>
          <a:xfrm>
            <a:off x="8039100" y="8141082"/>
            <a:ext cx="2209800" cy="74408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DEE6B242-CDCD-4196-91D3-36EC64C54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772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후견인 교육 참가 신청 및 </a:t>
            </a:r>
            <a:r>
              <a:rPr lang="ko-KR" altLang="en-US" sz="4400" dirty="0" err="1">
                <a:latin typeface="HY견고딕" pitchFamily="18" charset="-127"/>
                <a:ea typeface="HY견고딕" pitchFamily="18" charset="-127"/>
              </a:rPr>
              <a:t>입금안내</a:t>
            </a:r>
            <a:endParaRPr lang="ko-KR" altLang="en-US" sz="4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4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Ⅴ</a:t>
            </a:r>
            <a:endParaRPr lang="ko-KR" altLang="en-US" sz="4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2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A9EEEFA6-F7B1-4394-B311-0138E0546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69391AFA-42B5-4416-B3E4-BC722227FB7E}"/>
              </a:ext>
            </a:extLst>
          </p:cNvPr>
          <p:cNvSpPr/>
          <p:nvPr/>
        </p:nvSpPr>
        <p:spPr>
          <a:xfrm>
            <a:off x="1308100" y="4533968"/>
            <a:ext cx="7143206" cy="15240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72BA07EE-DE20-447A-8089-7CD8954EB7FD}"/>
              </a:ext>
            </a:extLst>
          </p:cNvPr>
          <p:cNvSpPr/>
          <p:nvPr/>
        </p:nvSpPr>
        <p:spPr>
          <a:xfrm>
            <a:off x="1202390" y="2299337"/>
            <a:ext cx="15180609" cy="26240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32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양성교육 </a:t>
            </a:r>
            <a:r>
              <a:rPr lang="en-US" altLang="ko-KR" sz="32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30,000</a:t>
            </a:r>
            <a:r>
              <a:rPr lang="ko-KR" altLang="en-US" sz="32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원</a:t>
            </a:r>
            <a:r>
              <a:rPr lang="en-US" altLang="ko-KR" sz="32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32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보수교육 </a:t>
            </a:r>
            <a:r>
              <a:rPr lang="en-US" altLang="ko-KR" sz="32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10,000</a:t>
            </a:r>
            <a:r>
              <a:rPr lang="ko-KR" altLang="en-US" sz="32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원</a:t>
            </a:r>
            <a:endParaRPr lang="en-US" altLang="ko-KR" sz="32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200" u="sng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예금주</a:t>
            </a:r>
            <a:r>
              <a:rPr lang="en-US" altLang="ko-KR" sz="3200" u="sng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sz="3200" u="sng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3200" u="sng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사</a:t>
            </a:r>
            <a:r>
              <a:rPr lang="en-US" altLang="ko-KR" sz="3200" u="sng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3200" u="sng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한국지적발달장애인복지협회</a:t>
            </a:r>
            <a:endParaRPr lang="en-US" altLang="ko-KR" sz="3200" u="sng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3200" u="sng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3200" u="sng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국</a:t>
            </a:r>
            <a:r>
              <a:rPr lang="ko-KR" altLang="en-US" sz="3200" u="sng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민</a:t>
            </a:r>
            <a:r>
              <a:rPr lang="ko-KR" altLang="en-US" sz="3200" u="sng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은행 </a:t>
            </a:r>
            <a:r>
              <a:rPr lang="en-US" altLang="ko-KR" sz="3200" u="sng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816901-04-300216)</a:t>
            </a:r>
            <a:endParaRPr lang="en-US" altLang="ko-KR" sz="3200" dirty="0">
              <a:solidFill>
                <a:schemeClr val="tx1">
                  <a:lumMod val="85000"/>
                  <a:lumOff val="1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6476BFC0-8353-40A1-A3A1-8B1D24AF2305}"/>
              </a:ext>
            </a:extLst>
          </p:cNvPr>
          <p:cNvSpPr txBox="1"/>
          <p:nvPr/>
        </p:nvSpPr>
        <p:spPr>
          <a:xfrm>
            <a:off x="556624" y="1607902"/>
            <a:ext cx="81361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교육비 입금 계좌</a:t>
            </a:r>
            <a:endParaRPr lang="en-US" altLang="ko-KR" sz="2800" dirty="0">
              <a:latin typeface="HY견고딕" pitchFamily="18" charset="-127"/>
              <a:ea typeface="HY견고딕" pitchFamily="18" charset="-127"/>
            </a:endParaRPr>
          </a:p>
          <a:p>
            <a:endParaRPr lang="ko-KR" altLang="en-US" sz="28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="" xmlns:a16="http://schemas.microsoft.com/office/drawing/2014/main" id="{72BA07EE-DE20-447A-8089-7CD8954EB7FD}"/>
              </a:ext>
            </a:extLst>
          </p:cNvPr>
          <p:cNvSpPr/>
          <p:nvPr/>
        </p:nvSpPr>
        <p:spPr>
          <a:xfrm>
            <a:off x="1202390" y="5946943"/>
            <a:ext cx="15104409" cy="21244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1"/>
            <a:r>
              <a:rPr lang="ko-KR" altLang="en-US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동명이인 확인을 위해 </a:t>
            </a:r>
            <a:r>
              <a:rPr lang="ko-KR" altLang="en-US" sz="2500" u="sng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‘</a:t>
            </a:r>
            <a:r>
              <a:rPr lang="ko-KR" altLang="en-US" sz="2500" b="1" u="sng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성명</a:t>
            </a:r>
            <a:r>
              <a:rPr lang="en-US" altLang="ko-KR" sz="2500" b="1" u="sng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+</a:t>
            </a:r>
            <a:r>
              <a:rPr lang="ko-KR" altLang="en-US" sz="2500" b="1" u="sng" dirty="0" err="1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생년월일’</a:t>
            </a:r>
            <a:r>
              <a:rPr lang="ko-KR" altLang="en-US" sz="2500" b="1" u="sng" dirty="0" err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로</a:t>
            </a:r>
            <a:r>
              <a:rPr lang="ko-KR" altLang="en-US" sz="2500" b="1" u="sng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500" b="1" u="sng" dirty="0" err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입금</a:t>
            </a:r>
            <a:r>
              <a:rPr lang="ko-KR" altLang="en-US" sz="2500" u="sng" dirty="0" err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요망</a:t>
            </a:r>
            <a:endParaRPr lang="en-US" altLang="ko-KR" sz="2500" u="sng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 fontAlgn="base" latinLnBrk="1"/>
            <a:r>
              <a:rPr lang="en-US" altLang="ko-KR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예</a:t>
            </a:r>
            <a:r>
              <a:rPr lang="en-US" altLang="ko-KR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홍길동</a:t>
            </a:r>
            <a:r>
              <a:rPr lang="en-US" altLang="ko-KR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600524)</a:t>
            </a:r>
          </a:p>
          <a:p>
            <a:pPr algn="ctr" fontAlgn="base" latinLnBrk="1"/>
            <a:r>
              <a:rPr lang="en-US" altLang="ko-KR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※</a:t>
            </a:r>
            <a:r>
              <a:rPr lang="ko-KR" altLang="en-US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입금확인 및 환불은 </a:t>
            </a:r>
            <a:r>
              <a:rPr lang="en-US" altLang="ko-KR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02-592-5023 </a:t>
            </a:r>
            <a:r>
              <a:rPr lang="ko-KR" altLang="en-US" sz="25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사업관리부로 </a:t>
            </a:r>
            <a:r>
              <a:rPr lang="ko-KR" altLang="en-US" sz="25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별도 </a:t>
            </a:r>
            <a:r>
              <a:rPr lang="ko-KR" altLang="en-US" sz="25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문의</a:t>
            </a:r>
            <a:endParaRPr lang="en-US" altLang="ko-KR" sz="2000" b="1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  <a:p>
            <a:pPr fontAlgn="base" latinLnBrk="1"/>
            <a:r>
              <a:rPr lang="en-US" altLang="ko-KR" sz="2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                                        (</a:t>
            </a:r>
            <a:r>
              <a:rPr lang="ko-KR" altLang="en-US" sz="2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영수증 출력은 </a:t>
            </a:r>
            <a:r>
              <a:rPr lang="en-US" altLang="ko-KR" sz="2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11</a:t>
            </a:r>
            <a:r>
              <a:rPr lang="ko-KR" altLang="en-US" sz="2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월 </a:t>
            </a:r>
            <a:r>
              <a:rPr lang="en-US" altLang="ko-KR" sz="2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8 ~ 9</a:t>
            </a:r>
            <a:r>
              <a:rPr lang="ko-KR" altLang="en-US" sz="2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일 이후부터 가능</a:t>
            </a:r>
            <a:r>
              <a:rPr lang="en-US" altLang="ko-KR" sz="20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lang="en-US" altLang="ko-KR" sz="2000" b="1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FE86D883-6210-4E70-ACD7-D5D117A3B065}"/>
              </a:ext>
            </a:extLst>
          </p:cNvPr>
          <p:cNvSpPr txBox="1"/>
          <p:nvPr/>
        </p:nvSpPr>
        <p:spPr>
          <a:xfrm>
            <a:off x="556624" y="5209194"/>
            <a:ext cx="680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입금 안내</a:t>
            </a:r>
          </a:p>
        </p:txBody>
      </p:sp>
    </p:spTree>
    <p:extLst>
      <p:ext uri="{BB962C8B-B14F-4D97-AF65-F5344CB8AC3E}">
        <p14:creationId xmlns:p14="http://schemas.microsoft.com/office/powerpoint/2010/main" val="4111184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교육 진행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강의 수강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4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Ⅶ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40A39394-4B47-4545-9764-1EA5FDA8C08A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="" xmlns:a16="http://schemas.microsoft.com/office/drawing/2014/main" id="{BF4F90C2-38CC-4D45-AFC5-98571B0CB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37" y="3610852"/>
            <a:ext cx="8280920" cy="50405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6476BFC0-8353-40A1-A3A1-8B1D24AF2305}"/>
              </a:ext>
            </a:extLst>
          </p:cNvPr>
          <p:cNvSpPr txBox="1"/>
          <p:nvPr/>
        </p:nvSpPr>
        <p:spPr>
          <a:xfrm>
            <a:off x="352562" y="2465172"/>
            <a:ext cx="8136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양성교육 진행 시 클릭 후 강의 수강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FE86D883-6210-4E70-ACD7-D5D117A3B065}"/>
              </a:ext>
            </a:extLst>
          </p:cNvPr>
          <p:cNvSpPr txBox="1"/>
          <p:nvPr/>
        </p:nvSpPr>
        <p:spPr>
          <a:xfrm>
            <a:off x="9353308" y="2465172"/>
            <a:ext cx="680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보수교육 진행 시 클릭 후 강의 수강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="" xmlns:a16="http://schemas.microsoft.com/office/drawing/2014/main" id="{3614A090-C9C7-4BD8-BDF9-4B2FB3D5F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540" y="3610852"/>
            <a:ext cx="8280920" cy="50405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EC44B50C-754E-4D5F-A608-BEEA3553E7D2}"/>
              </a:ext>
            </a:extLst>
          </p:cNvPr>
          <p:cNvSpPr/>
          <p:nvPr/>
        </p:nvSpPr>
        <p:spPr>
          <a:xfrm>
            <a:off x="1143609" y="4948230"/>
            <a:ext cx="2099311" cy="6187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B9B088E9-4F04-4D34-92AA-802764E617D1}"/>
              </a:ext>
            </a:extLst>
          </p:cNvPr>
          <p:cNvSpPr/>
          <p:nvPr/>
        </p:nvSpPr>
        <p:spPr>
          <a:xfrm>
            <a:off x="12513944" y="3633712"/>
            <a:ext cx="2099311" cy="6187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2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A9EEEFA6-F7B1-4394-B311-0138E0546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628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교육 진행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나의 학습공간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4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Ⅶ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40A39394-4B47-4545-9764-1EA5FDA8C08A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6476BFC0-8353-40A1-A3A1-8B1D24AF2305}"/>
              </a:ext>
            </a:extLst>
          </p:cNvPr>
          <p:cNvSpPr txBox="1"/>
          <p:nvPr/>
        </p:nvSpPr>
        <p:spPr>
          <a:xfrm>
            <a:off x="352562" y="2465172"/>
            <a:ext cx="8136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나의 학습공간 클릭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FE86D883-6210-4E70-ACD7-D5D117A3B065}"/>
              </a:ext>
            </a:extLst>
          </p:cNvPr>
          <p:cNvSpPr txBox="1"/>
          <p:nvPr/>
        </p:nvSpPr>
        <p:spPr>
          <a:xfrm>
            <a:off x="9353308" y="2465172"/>
            <a:ext cx="680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교육 영상을 통한 강의 수강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="" xmlns:a16="http://schemas.microsoft.com/office/drawing/2014/main" id="{FAAD6793-562A-4890-A772-D0A4CEFC5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91" y="3436960"/>
            <a:ext cx="8577398" cy="4392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DBC0441F-274D-4A76-A7D5-27C484FA6912}"/>
              </a:ext>
            </a:extLst>
          </p:cNvPr>
          <p:cNvSpPr/>
          <p:nvPr/>
        </p:nvSpPr>
        <p:spPr>
          <a:xfrm>
            <a:off x="6248400" y="5014446"/>
            <a:ext cx="2099311" cy="6187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03000BC-EF8F-471F-A6F3-F9C916CE4803}"/>
              </a:ext>
            </a:extLst>
          </p:cNvPr>
          <p:cNvSpPr txBox="1"/>
          <p:nvPr/>
        </p:nvSpPr>
        <p:spPr>
          <a:xfrm>
            <a:off x="524210" y="8281238"/>
            <a:ext cx="79644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latin typeface="HY견고딕" pitchFamily="18" charset="-127"/>
                <a:ea typeface="HY견고딕" pitchFamily="18" charset="-127"/>
              </a:rPr>
              <a:t>교육 수강 상황 확인 및 강의 이어보기 진행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="" xmlns:a16="http://schemas.microsoft.com/office/drawing/2014/main" id="{37C23395-5A6F-4EDF-A57B-3492F430862F}"/>
              </a:ext>
            </a:extLst>
          </p:cNvPr>
          <p:cNvSpPr/>
          <p:nvPr/>
        </p:nvSpPr>
        <p:spPr>
          <a:xfrm>
            <a:off x="776280" y="6210300"/>
            <a:ext cx="7879864" cy="122458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0AADD095-6014-45F3-BBC5-2EC50D35E2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0651" y="3746938"/>
            <a:ext cx="8298598" cy="4012315"/>
          </a:xfrm>
          <a:prstGeom prst="rect">
            <a:avLst/>
          </a:prstGeom>
        </p:spPr>
      </p:pic>
      <p:pic>
        <p:nvPicPr>
          <p:cNvPr id="29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98D14B4A-FA98-4CE8-A4C8-9D796D7A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554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시험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양성교육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진행 및 만족도 평가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Ⅷ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1DD922C6-347D-4C77-B7AF-43A18E178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2410344"/>
            <a:ext cx="11875517" cy="23193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72BA07EE-DE20-447A-8089-7CD8954EB7FD}"/>
              </a:ext>
            </a:extLst>
          </p:cNvPr>
          <p:cNvSpPr/>
          <p:nvPr/>
        </p:nvSpPr>
        <p:spPr>
          <a:xfrm>
            <a:off x="4267200" y="5517298"/>
            <a:ext cx="10363200" cy="15613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해당 지역법인 교육일정 종료 후 진행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5FB93681-F3CB-47C7-BF33-A13AD1E68835}"/>
              </a:ext>
            </a:extLst>
          </p:cNvPr>
          <p:cNvSpPr/>
          <p:nvPr/>
        </p:nvSpPr>
        <p:spPr>
          <a:xfrm>
            <a:off x="4267200" y="7353300"/>
            <a:ext cx="10363200" cy="15613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b="1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E-</a:t>
            </a:r>
            <a:r>
              <a:rPr lang="ko-KR" altLang="en-US" sz="3600" b="1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후견종합정보시스템에 로그인 후 만족도</a:t>
            </a:r>
            <a:r>
              <a:rPr lang="en-US" altLang="ko-KR" sz="3600" b="1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3600" b="1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양성교육 평가시행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E39A749D-2CEA-43CD-86CC-4CA0185C7B27}"/>
              </a:ext>
            </a:extLst>
          </p:cNvPr>
          <p:cNvSpPr/>
          <p:nvPr/>
        </p:nvSpPr>
        <p:spPr>
          <a:xfrm>
            <a:off x="3429000" y="3197968"/>
            <a:ext cx="5181600" cy="8025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F1B947AE-08FA-463C-84C4-931614036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88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8709" y="0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시험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양성교육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진행 및 만족도 평가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Ⅷ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F1B947AE-08FA-463C-84C4-931614036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81C6F95E-7075-4746-9F89-CF4BFF8E88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099523"/>
            <a:ext cx="7648497" cy="589556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E53977CD-0534-400E-A564-1FDA13CAEF0F}"/>
              </a:ext>
            </a:extLst>
          </p:cNvPr>
          <p:cNvSpPr/>
          <p:nvPr/>
        </p:nvSpPr>
        <p:spPr>
          <a:xfrm>
            <a:off x="7239000" y="3162300"/>
            <a:ext cx="655555" cy="2885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381000" y="1909396"/>
            <a:ext cx="81361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교육 모두 이수 후 마이페이지 클릭 한 뒤</a:t>
            </a:r>
            <a:endParaRPr lang="en-US" altLang="ko-KR" sz="2800" dirty="0"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   시험보기 클릭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1F9BF900-DA53-42A0-87EA-FB89FE9C19FA}"/>
              </a:ext>
            </a:extLst>
          </p:cNvPr>
          <p:cNvSpPr/>
          <p:nvPr/>
        </p:nvSpPr>
        <p:spPr>
          <a:xfrm>
            <a:off x="5486400" y="7658100"/>
            <a:ext cx="838200" cy="381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201E7256-E3AE-49B4-919E-4B71BEAF5D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7400" y="3064019"/>
            <a:ext cx="7345182" cy="595399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D0FCEBB-E0C1-4F45-9163-F550B9CACB3D}"/>
              </a:ext>
            </a:extLst>
          </p:cNvPr>
          <p:cNvSpPr txBox="1"/>
          <p:nvPr/>
        </p:nvSpPr>
        <p:spPr>
          <a:xfrm>
            <a:off x="9677400" y="1962700"/>
            <a:ext cx="680109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시험 진행 후 확인</a:t>
            </a:r>
          </a:p>
          <a:p>
            <a:r>
              <a:rPr lang="en-US" altLang="ko-KR" sz="1900" dirty="0">
                <a:latin typeface="HY견고딕" pitchFamily="18" charset="-127"/>
                <a:ea typeface="HY견고딕" pitchFamily="18" charset="-127"/>
              </a:rPr>
              <a:t>      ※ </a:t>
            </a:r>
            <a:r>
              <a:rPr lang="ko-KR" altLang="en-US" sz="1900" dirty="0">
                <a:latin typeface="HY견고딕" pitchFamily="18" charset="-127"/>
                <a:ea typeface="HY견고딕" pitchFamily="18" charset="-127"/>
              </a:rPr>
              <a:t>시험 내용은 모자이크 화면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61D5E3CD-B724-455A-A213-CC58A3FE70B4}"/>
              </a:ext>
            </a:extLst>
          </p:cNvPr>
          <p:cNvSpPr txBox="1"/>
          <p:nvPr/>
        </p:nvSpPr>
        <p:spPr>
          <a:xfrm>
            <a:off x="9675223" y="9075425"/>
            <a:ext cx="680109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900" dirty="0">
                <a:latin typeface="HY견고딕" pitchFamily="18" charset="-127"/>
                <a:ea typeface="HY견고딕" pitchFamily="18" charset="-127"/>
              </a:rPr>
              <a:t>※ </a:t>
            </a:r>
            <a:r>
              <a:rPr lang="ko-KR" altLang="en-US" sz="1900" dirty="0">
                <a:latin typeface="HY견고딕" pitchFamily="18" charset="-127"/>
                <a:ea typeface="HY견고딕" pitchFamily="18" charset="-127"/>
              </a:rPr>
              <a:t>시험문제 유출 방지를 위해 모자이크 화면을 제공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61D5E3CD-B724-455A-A213-CC58A3FE70B4}"/>
              </a:ext>
            </a:extLst>
          </p:cNvPr>
          <p:cNvSpPr txBox="1"/>
          <p:nvPr/>
        </p:nvSpPr>
        <p:spPr>
          <a:xfrm>
            <a:off x="442221" y="9075425"/>
            <a:ext cx="68010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900" dirty="0" smtClean="0">
                <a:latin typeface="HY견고딕" pitchFamily="18" charset="-127"/>
                <a:ea typeface="HY견고딕" pitchFamily="18" charset="-127"/>
              </a:rPr>
              <a:t>※ </a:t>
            </a:r>
            <a:r>
              <a:rPr lang="ko-KR" altLang="en-US" sz="1900" dirty="0" smtClean="0">
                <a:latin typeface="HY견고딕" pitchFamily="18" charset="-127"/>
                <a:ea typeface="HY견고딕" pitchFamily="18" charset="-127"/>
              </a:rPr>
              <a:t>학습 </a:t>
            </a:r>
            <a:r>
              <a:rPr lang="ko-KR" altLang="en-US" sz="1900" dirty="0" err="1" smtClean="0">
                <a:latin typeface="HY견고딕" pitchFamily="18" charset="-127"/>
                <a:ea typeface="HY견고딕" pitchFamily="18" charset="-127"/>
              </a:rPr>
              <a:t>진도율이</a:t>
            </a:r>
            <a:r>
              <a:rPr lang="ko-KR" altLang="en-US" sz="19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900" dirty="0" smtClean="0">
                <a:latin typeface="HY견고딕" pitchFamily="18" charset="-127"/>
                <a:ea typeface="HY견고딕" pitchFamily="18" charset="-127"/>
              </a:rPr>
              <a:t>100% </a:t>
            </a:r>
            <a:r>
              <a:rPr lang="ko-KR" altLang="en-US" sz="1900" dirty="0" smtClean="0">
                <a:latin typeface="HY견고딕" pitchFamily="18" charset="-127"/>
                <a:ea typeface="HY견고딕" pitchFamily="18" charset="-127"/>
              </a:rPr>
              <a:t>완료되어야 시험자격 부여</a:t>
            </a:r>
            <a:endParaRPr lang="en-US" altLang="ko-KR" sz="19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900" dirty="0" smtClean="0">
                <a:latin typeface="HY견고딕" pitchFamily="18" charset="-127"/>
                <a:ea typeface="HY견고딕" pitchFamily="18" charset="-127"/>
              </a:rPr>
              <a:t>※ </a:t>
            </a:r>
            <a:r>
              <a:rPr lang="ko-KR" altLang="en-US" sz="1900" dirty="0" smtClean="0">
                <a:latin typeface="HY견고딕" pitchFamily="18" charset="-127"/>
                <a:ea typeface="HY견고딕" pitchFamily="18" charset="-127"/>
              </a:rPr>
              <a:t>보수교육 대상은 만족도 평가만 진행</a:t>
            </a:r>
            <a:endParaRPr lang="ko-KR" altLang="en-US" sz="1900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14979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-38100" y="0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시험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양성교육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진행 및 만족도 평가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Ⅷ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F1B947AE-08FA-463C-84C4-931614036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7D4A826A-DE94-4612-A699-8DDA876B2E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072148"/>
            <a:ext cx="7662863" cy="621252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E53977CD-0534-400E-A564-1FDA13CAEF0F}"/>
              </a:ext>
            </a:extLst>
          </p:cNvPr>
          <p:cNvSpPr/>
          <p:nvPr/>
        </p:nvSpPr>
        <p:spPr>
          <a:xfrm>
            <a:off x="2514600" y="3543300"/>
            <a:ext cx="3352800" cy="1066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381000" y="1731423"/>
            <a:ext cx="81361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circleNumDbPlain" startAt="3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불합격 시 재시험</a:t>
            </a: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(1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회</a:t>
            </a: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응시 가능</a:t>
            </a:r>
            <a:endParaRPr lang="en-US" altLang="ko-KR" sz="28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D0FCEBB-E0C1-4F45-9163-F550B9CACB3D}"/>
              </a:ext>
            </a:extLst>
          </p:cNvPr>
          <p:cNvSpPr txBox="1"/>
          <p:nvPr/>
        </p:nvSpPr>
        <p:spPr>
          <a:xfrm>
            <a:off x="8686800" y="1909396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circleNumDbPlain" startAt="4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시험 합격 후 만족도 조사 진행</a:t>
            </a:r>
            <a:endParaRPr lang="en-US" altLang="ko-KR" sz="28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517D34DC-03DD-46E5-9AE5-3159CD6CF4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0431"/>
          <a:stretch/>
        </p:blipFill>
        <p:spPr>
          <a:xfrm>
            <a:off x="8517117" y="3086147"/>
            <a:ext cx="9098822" cy="2911903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7866BF92-1FF8-4488-8A96-739123291D5E}"/>
              </a:ext>
            </a:extLst>
          </p:cNvPr>
          <p:cNvSpPr/>
          <p:nvPr/>
        </p:nvSpPr>
        <p:spPr>
          <a:xfrm>
            <a:off x="11049000" y="3573814"/>
            <a:ext cx="4038600" cy="111461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6E0688E4-3401-4F8C-8FE5-5FEE60CCF4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1897" y="5884779"/>
            <a:ext cx="9112075" cy="296525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A74CD345-3EE8-43E1-AAB3-7C4C0612E48C}"/>
              </a:ext>
            </a:extLst>
          </p:cNvPr>
          <p:cNvSpPr/>
          <p:nvPr/>
        </p:nvSpPr>
        <p:spPr>
          <a:xfrm>
            <a:off x="12923220" y="7590937"/>
            <a:ext cx="627680" cy="44816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606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685800" y="3636937"/>
            <a:ext cx="3682022" cy="3048714"/>
            <a:chOff x="1462070" y="4090838"/>
            <a:chExt cx="3682022" cy="3048714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600000">
              <a:off x="-352384" y="2590671"/>
              <a:ext cx="7371429" cy="6104762"/>
            </a:xfrm>
            <a:prstGeom prst="rect">
              <a:avLst/>
            </a:prstGeom>
          </p:spPr>
        </p:pic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600000">
              <a:off x="1462070" y="4090838"/>
              <a:ext cx="3682022" cy="3048714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2236624" y="3238500"/>
            <a:ext cx="1158380" cy="946396"/>
            <a:chOff x="3012894" y="3692401"/>
            <a:chExt cx="1158380" cy="946396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760000">
              <a:off x="3012894" y="3692401"/>
              <a:ext cx="1158380" cy="946396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3712085" y="5457824"/>
            <a:ext cx="3682022" cy="3048714"/>
            <a:chOff x="4488355" y="5911725"/>
            <a:chExt cx="3682022" cy="3048714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1200000">
              <a:off x="2673901" y="4411558"/>
              <a:ext cx="7371429" cy="6104762"/>
            </a:xfrm>
            <a:prstGeom prst="rect">
              <a:avLst/>
            </a:prstGeom>
          </p:spPr>
        </p:pic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-1200000">
              <a:off x="4488355" y="5911725"/>
              <a:ext cx="3682022" cy="3048714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4499392" y="5109094"/>
            <a:ext cx="1158380" cy="946396"/>
            <a:chOff x="5275662" y="5562995"/>
            <a:chExt cx="1158380" cy="946396"/>
          </a:xfrm>
        </p:grpSpPr>
        <p:pic>
          <p:nvPicPr>
            <p:cNvPr id="22" name="Object 2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960000">
              <a:off x="5275662" y="5562995"/>
              <a:ext cx="1158380" cy="946396"/>
            </a:xfrm>
            <a:prstGeom prst="rect">
              <a:avLst/>
            </a:prstGeom>
          </p:spPr>
        </p:pic>
      </p:grpSp>
      <p:graphicFrame>
        <p:nvGraphicFramePr>
          <p:cNvPr id="4" name="표 9">
            <a:extLst>
              <a:ext uri="{FF2B5EF4-FFF2-40B4-BE49-F238E27FC236}">
                <a16:creationId xmlns="" xmlns:a16="http://schemas.microsoft.com/office/drawing/2014/main" id="{1BC3FEB3-C169-465E-87E4-C0439A6E5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690234"/>
              </p:ext>
            </p:extLst>
          </p:nvPr>
        </p:nvGraphicFramePr>
        <p:xfrm>
          <a:off x="4823046" y="3117223"/>
          <a:ext cx="12475749" cy="57179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147856">
                  <a:extLst>
                    <a:ext uri="{9D8B030D-6E8A-4147-A177-3AD203B41FA5}">
                      <a16:colId xmlns="" xmlns:a16="http://schemas.microsoft.com/office/drawing/2014/main" val="1015327453"/>
                    </a:ext>
                  </a:extLst>
                </a:gridCol>
                <a:gridCol w="6327893">
                  <a:extLst>
                    <a:ext uri="{9D8B030D-6E8A-4147-A177-3AD203B41FA5}">
                      <a16:colId xmlns="" xmlns:a16="http://schemas.microsoft.com/office/drawing/2014/main" val="2225324347"/>
                    </a:ext>
                  </a:extLst>
                </a:gridCol>
              </a:tblGrid>
              <a:tr h="11435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1.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홈페이지 접속</a:t>
                      </a:r>
                    </a:p>
                  </a:txBody>
                  <a:tcPr anchor="ctr">
                    <a:solidFill>
                      <a:srgbClr val="FF686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6.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교육 진행</a:t>
                      </a: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(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강의수강</a:t>
                      </a: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)</a:t>
                      </a:r>
                      <a:endParaRPr lang="ko-KR" altLang="en-US" sz="2800" dirty="0"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solidFill>
                      <a:srgbClr val="FF686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8566843"/>
                  </a:ext>
                </a:extLst>
              </a:tr>
              <a:tr h="11435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2.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회원가입</a:t>
                      </a:r>
                    </a:p>
                  </a:txBody>
                  <a:tcPr anchor="ctr">
                    <a:lnB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7.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교육 진행</a:t>
                      </a: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(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나의 학습공간</a:t>
                      </a: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)</a:t>
                      </a:r>
                      <a:endParaRPr lang="ko-KR" altLang="en-US" sz="2800" dirty="0"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91905114"/>
                  </a:ext>
                </a:extLst>
              </a:tr>
              <a:tr h="11435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3.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로그인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8.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만족도 평가 및 시험</a:t>
                      </a: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(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양성교육</a:t>
                      </a: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)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진행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C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8685093"/>
                  </a:ext>
                </a:extLst>
              </a:tr>
              <a:tr h="114359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4.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아이디</a:t>
                      </a: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/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비밀번호 찾기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9. </a:t>
                      </a:r>
                      <a:r>
                        <a:rPr lang="ko-KR" altLang="en-US" sz="2800" dirty="0">
                          <a:latin typeface="HY견고딕" pitchFamily="18" charset="-127"/>
                          <a:ea typeface="HY견고딕" pitchFamily="18" charset="-127"/>
                        </a:rPr>
                        <a:t>수료증 발급 및 영수증 출력</a:t>
                      </a:r>
                      <a:r>
                        <a:rPr lang="en-US" altLang="ko-KR" sz="2800" dirty="0">
                          <a:latin typeface="HY견고딕" pitchFamily="18" charset="-127"/>
                          <a:ea typeface="HY견고딕" pitchFamily="18" charset="-127"/>
                        </a:rPr>
                        <a:t> </a:t>
                      </a:r>
                      <a:endParaRPr lang="ko-KR" altLang="en-US" sz="2800" dirty="0"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8716907"/>
                  </a:ext>
                </a:extLst>
              </a:tr>
              <a:tr h="11435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>
                          <a:solidFill>
                            <a:schemeClr val="bg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5. </a:t>
                      </a:r>
                      <a:r>
                        <a:rPr lang="ko-KR" altLang="en-US" sz="2800" dirty="0">
                          <a:solidFill>
                            <a:schemeClr val="bg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후견인 교육 참가 신청</a:t>
                      </a:r>
                      <a:endParaRPr lang="en-US" altLang="ko-KR" sz="2800" dirty="0">
                        <a:solidFill>
                          <a:schemeClr val="bg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dirty="0">
                          <a:solidFill>
                            <a:schemeClr val="bg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및</a:t>
                      </a:r>
                      <a:r>
                        <a:rPr lang="ko-KR" altLang="en-US" sz="2800" baseline="0" dirty="0">
                          <a:solidFill>
                            <a:schemeClr val="bg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입금 안내</a:t>
                      </a:r>
                      <a:endParaRPr lang="en-US" altLang="ko-KR" sz="2800" dirty="0">
                        <a:solidFill>
                          <a:schemeClr val="bg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8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dirty="0">
                          <a:solidFill>
                            <a:schemeClr val="bg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-</a:t>
                      </a:r>
                      <a:endParaRPr lang="ko-KR" altLang="en-US" sz="2800" dirty="0">
                        <a:solidFill>
                          <a:schemeClr val="bg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FF686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686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6941535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C4E3E111-12B1-462F-BEAC-C1B6224D059F}"/>
              </a:ext>
            </a:extLst>
          </p:cNvPr>
          <p:cNvSpPr txBox="1"/>
          <p:nvPr/>
        </p:nvSpPr>
        <p:spPr>
          <a:xfrm>
            <a:off x="2262837" y="2028233"/>
            <a:ext cx="1181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latin typeface="HY견고딕" pitchFamily="18" charset="-127"/>
                <a:ea typeface="HY견고딕" pitchFamily="18" charset="-127"/>
              </a:rPr>
              <a:t>목차</a:t>
            </a:r>
          </a:p>
        </p:txBody>
      </p:sp>
      <p:pic>
        <p:nvPicPr>
          <p:cNvPr id="36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316FC32F-FEAB-441E-A2DE-58BCB6405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-38100" y="0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시험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양성교육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진행 및 만족도 평가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Ⅷ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F1B947AE-08FA-463C-84C4-931614036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457200" y="1978343"/>
            <a:ext cx="8136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kern="0" spc="0" dirty="0">
                <a:solidFill>
                  <a:srgbClr val="000000"/>
                </a:solidFill>
                <a:effectLst/>
                <a:latin typeface="HY견고딕" pitchFamily="18" charset="-127"/>
                <a:ea typeface="HY견고딕" pitchFamily="18" charset="-127"/>
              </a:rPr>
              <a:t>⑤</a:t>
            </a:r>
            <a:r>
              <a:rPr lang="ko-KR" altLang="en-US" sz="2800" kern="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  마이페이지 클릭한 뒤 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만족도 조사 참여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C118708D-E4BC-46A0-AF4F-F21CF6B356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2735463"/>
            <a:ext cx="7944430" cy="6048779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A74CD345-3EE8-43E1-AAB3-7C4C0612E48C}"/>
              </a:ext>
            </a:extLst>
          </p:cNvPr>
          <p:cNvSpPr/>
          <p:nvPr/>
        </p:nvSpPr>
        <p:spPr>
          <a:xfrm>
            <a:off x="6705600" y="7429500"/>
            <a:ext cx="685800" cy="4330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F18B14A-DC2D-4C36-B7C5-415722EA6589}"/>
              </a:ext>
            </a:extLst>
          </p:cNvPr>
          <p:cNvSpPr txBox="1"/>
          <p:nvPr/>
        </p:nvSpPr>
        <p:spPr>
          <a:xfrm>
            <a:off x="8896930" y="1978343"/>
            <a:ext cx="8136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kern="0" spc="-150" dirty="0">
                <a:solidFill>
                  <a:srgbClr val="000000"/>
                </a:solidFill>
                <a:effectLst/>
                <a:latin typeface="HY견고딕" pitchFamily="18" charset="-127"/>
                <a:ea typeface="HY견고딕" pitchFamily="18" charset="-127"/>
              </a:rPr>
              <a:t>⑥</a:t>
            </a:r>
            <a:r>
              <a:rPr lang="ko-KR" altLang="en-US" sz="2800" kern="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만족도 조사 진행 후 제출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53A6901E-A3E5-4FB2-8FDE-4465A03C22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3941" y="2602128"/>
            <a:ext cx="8468075" cy="6213639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CB72B4B0-D6D8-4171-811D-CDDCF207DE83}"/>
              </a:ext>
            </a:extLst>
          </p:cNvPr>
          <p:cNvSpPr/>
          <p:nvPr/>
        </p:nvSpPr>
        <p:spPr>
          <a:xfrm>
            <a:off x="16002000" y="8258239"/>
            <a:ext cx="950153" cy="5355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4923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-8709" y="-25037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수료증 발급 및 영수증 출력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2271720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4400" kern="0" spc="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Ⅸ</a:t>
            </a: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 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F1B947AE-08FA-463C-84C4-931614036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756686" y="2410480"/>
            <a:ext cx="8136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kern="0" spc="0" dirty="0">
                <a:solidFill>
                  <a:srgbClr val="000000"/>
                </a:solidFill>
                <a:effectLst/>
                <a:latin typeface="HY견고딕" pitchFamily="18" charset="-127"/>
                <a:ea typeface="HY견고딕" pitchFamily="18" charset="-127"/>
              </a:rPr>
              <a:t>①  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수료증 </a:t>
            </a:r>
            <a:r>
              <a:rPr lang="ko-KR" altLang="en-US" sz="2800" dirty="0" smtClean="0">
                <a:latin typeface="HY견고딕" pitchFamily="18" charset="-127"/>
                <a:ea typeface="HY견고딕" pitchFamily="18" charset="-127"/>
              </a:rPr>
              <a:t>발급 페이지</a:t>
            </a:r>
            <a:endParaRPr lang="ko-KR" altLang="en-US" sz="2800" dirty="0"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9135291" y="2476500"/>
            <a:ext cx="7566" cy="70104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Users\성종주\Desktop\수료증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76" y="3059113"/>
            <a:ext cx="8389224" cy="635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9348875" y="2324100"/>
            <a:ext cx="8136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kern="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②</a:t>
            </a:r>
            <a:r>
              <a:rPr lang="ko-KR" altLang="en-US" sz="2800" b="1" kern="0" spc="0" dirty="0" smtClean="0">
                <a:solidFill>
                  <a:srgbClr val="000000"/>
                </a:solidFill>
                <a:effectLst/>
                <a:latin typeface="HY견고딕" pitchFamily="18" charset="-127"/>
                <a:ea typeface="HY견고딕" pitchFamily="18" charset="-127"/>
              </a:rPr>
              <a:t>  </a:t>
            </a:r>
            <a:r>
              <a:rPr lang="ko-KR" altLang="en-US" sz="2800" kern="0" spc="0" dirty="0" smtClean="0">
                <a:solidFill>
                  <a:srgbClr val="000000"/>
                </a:solidFill>
                <a:effectLst/>
                <a:latin typeface="HY견고딕" pitchFamily="18" charset="-127"/>
                <a:ea typeface="HY견고딕" pitchFamily="18" charset="-127"/>
              </a:rPr>
              <a:t>수료증 출력</a:t>
            </a:r>
            <a:endParaRPr lang="ko-KR" altLang="en-US" sz="28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756686" y="1341635"/>
            <a:ext cx="8920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※ 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수료증 출력은 관리자가 시험결과 확인 후 출력가능</a:t>
            </a:r>
            <a:endParaRPr lang="en-US" altLang="ko-KR" sz="2800" b="1" dirty="0" smtClean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2800" b="1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  (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매주 금요일 시험 결과 확인 후 발급 예정</a:t>
            </a:r>
            <a:r>
              <a:rPr lang="en-US" altLang="ko-KR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2800" b="1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8" name="Picture 4" descr="C:\Users\성종주\Desktop\수료증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2950" y="2410480"/>
            <a:ext cx="5272588" cy="725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직사각형 33">
            <a:extLst>
              <a:ext uri="{FF2B5EF4-FFF2-40B4-BE49-F238E27FC236}">
                <a16:creationId xmlns="" xmlns:a16="http://schemas.microsoft.com/office/drawing/2014/main" id="{63DD3E9B-00D2-4AE8-86DF-14AD7DA163C6}"/>
              </a:ext>
            </a:extLst>
          </p:cNvPr>
          <p:cNvSpPr/>
          <p:nvPr/>
        </p:nvSpPr>
        <p:spPr>
          <a:xfrm>
            <a:off x="7848600" y="3059113"/>
            <a:ext cx="685800" cy="37721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="" xmlns:a16="http://schemas.microsoft.com/office/drawing/2014/main" id="{63DD3E9B-00D2-4AE8-86DF-14AD7DA163C6}"/>
              </a:ext>
            </a:extLst>
          </p:cNvPr>
          <p:cNvSpPr/>
          <p:nvPr/>
        </p:nvSpPr>
        <p:spPr>
          <a:xfrm>
            <a:off x="5181600" y="7962900"/>
            <a:ext cx="685800" cy="37721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441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-8709" y="-25037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2A6F60-668F-415A-A1B7-6A45ADAADB67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수료증 발급 및 영수증 출력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A14CD0-1D7B-4F28-8480-2D62ACB519CD}"/>
              </a:ext>
            </a:extLst>
          </p:cNvPr>
          <p:cNvSpPr txBox="1"/>
          <p:nvPr/>
        </p:nvSpPr>
        <p:spPr>
          <a:xfrm>
            <a:off x="852480" y="166552"/>
            <a:ext cx="2271720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4400" kern="0" spc="0" dirty="0"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rPr>
              <a:t>Ⅸ</a:t>
            </a: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 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F1B947AE-08FA-463C-84C4-931614036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756686" y="2410480"/>
            <a:ext cx="8136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kern="0" spc="0" dirty="0">
                <a:solidFill>
                  <a:srgbClr val="000000"/>
                </a:solidFill>
                <a:effectLst/>
                <a:latin typeface="HY견고딕" pitchFamily="18" charset="-127"/>
                <a:ea typeface="HY견고딕" pitchFamily="18" charset="-127"/>
              </a:rPr>
              <a:t>①  </a:t>
            </a:r>
            <a:r>
              <a:rPr lang="ko-KR" altLang="en-US" sz="2800" dirty="0" smtClean="0">
                <a:latin typeface="HY견고딕" pitchFamily="18" charset="-127"/>
                <a:ea typeface="HY견고딕" pitchFamily="18" charset="-127"/>
              </a:rPr>
              <a:t>영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수</a:t>
            </a:r>
            <a:r>
              <a:rPr lang="ko-KR" altLang="en-US" sz="2800" dirty="0" smtClean="0">
                <a:latin typeface="HY견고딕" pitchFamily="18" charset="-127"/>
                <a:ea typeface="HY견고딕" pitchFamily="18" charset="-127"/>
              </a:rPr>
              <a:t>증 발급 페이지</a:t>
            </a:r>
            <a:endParaRPr lang="ko-KR" altLang="en-US" sz="2800" dirty="0"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9135291" y="2476500"/>
            <a:ext cx="7566" cy="70104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Users\성종주\Desktop\수료증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76" y="3059113"/>
            <a:ext cx="8389224" cy="635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9348875" y="2324100"/>
            <a:ext cx="8136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kern="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②</a:t>
            </a:r>
            <a:r>
              <a:rPr lang="ko-KR" altLang="en-US" sz="2800" b="1" kern="0" spc="0" dirty="0" smtClean="0">
                <a:solidFill>
                  <a:srgbClr val="000000"/>
                </a:solidFill>
                <a:effectLst/>
                <a:latin typeface="HY견고딕" pitchFamily="18" charset="-127"/>
                <a:ea typeface="HY견고딕" pitchFamily="18" charset="-127"/>
              </a:rPr>
              <a:t>  </a:t>
            </a:r>
            <a:r>
              <a:rPr lang="ko-KR" altLang="en-US" sz="2800" kern="0" dirty="0" smtClean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영</a:t>
            </a:r>
            <a:r>
              <a:rPr lang="ko-KR" altLang="en-US" sz="2800" kern="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수</a:t>
            </a:r>
            <a:r>
              <a:rPr lang="ko-KR" altLang="en-US" sz="2800" kern="0" spc="0" dirty="0" smtClean="0">
                <a:solidFill>
                  <a:srgbClr val="000000"/>
                </a:solidFill>
                <a:effectLst/>
                <a:latin typeface="HY견고딕" pitchFamily="18" charset="-127"/>
                <a:ea typeface="HY견고딕" pitchFamily="18" charset="-127"/>
              </a:rPr>
              <a:t>증 출력</a:t>
            </a:r>
            <a:endParaRPr lang="ko-KR" altLang="en-US" sz="28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857C0219-DD48-455A-9437-841801126F05}"/>
              </a:ext>
            </a:extLst>
          </p:cNvPr>
          <p:cNvSpPr txBox="1"/>
          <p:nvPr/>
        </p:nvSpPr>
        <p:spPr>
          <a:xfrm>
            <a:off x="756686" y="1341635"/>
            <a:ext cx="8920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※ 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영수증 출력 가능 기간</a:t>
            </a:r>
            <a:r>
              <a:rPr lang="en-US" altLang="ko-KR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11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월 </a:t>
            </a:r>
            <a:r>
              <a:rPr lang="en-US" altLang="ko-KR" sz="2800" b="1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8 ~ 9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일</a:t>
            </a:r>
            <a:r>
              <a:rPr lang="en-US" altLang="ko-KR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800" b="1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이후 가능</a:t>
            </a:r>
            <a:endParaRPr lang="ko-KR" altLang="en-US" sz="2800" b="1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="" xmlns:a16="http://schemas.microsoft.com/office/drawing/2014/main" id="{63DD3E9B-00D2-4AE8-86DF-14AD7DA163C6}"/>
              </a:ext>
            </a:extLst>
          </p:cNvPr>
          <p:cNvSpPr/>
          <p:nvPr/>
        </p:nvSpPr>
        <p:spPr>
          <a:xfrm>
            <a:off x="7848600" y="3059113"/>
            <a:ext cx="685800" cy="37721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="" xmlns:a16="http://schemas.microsoft.com/office/drawing/2014/main" id="{63DD3E9B-00D2-4AE8-86DF-14AD7DA163C6}"/>
              </a:ext>
            </a:extLst>
          </p:cNvPr>
          <p:cNvSpPr/>
          <p:nvPr/>
        </p:nvSpPr>
        <p:spPr>
          <a:xfrm>
            <a:off x="4343400" y="7962900"/>
            <a:ext cx="685800" cy="37721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C:\Users\성종주\Desktop\입금 영수증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9600" y="2425700"/>
            <a:ext cx="5076825" cy="719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6922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1D16D6CF-A447-430D-8D22-7721B82C1AD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2" name="그룹 1002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4DB9C0D-76C2-4E18-9CA9-5A1EF1702D58}"/>
              </a:ext>
            </a:extLst>
          </p:cNvPr>
          <p:cNvSpPr txBox="1"/>
          <p:nvPr/>
        </p:nvSpPr>
        <p:spPr>
          <a:xfrm>
            <a:off x="3429000" y="3771900"/>
            <a:ext cx="11430000" cy="278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감사합니다</a:t>
            </a:r>
            <a:endParaRPr lang="ko-KR" altLang="en-US" sz="9600" dirty="0">
              <a:solidFill>
                <a:schemeClr val="tx1">
                  <a:lumMod val="85000"/>
                  <a:lumOff val="1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5260CBFA-2893-47A1-A412-6B608E485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97" y="8191500"/>
            <a:ext cx="800100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7064404" y="9607034"/>
            <a:ext cx="4156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 latinLnBrk="1"/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문의사항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02-592-5023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사업관리부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)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6" name="그룹 1006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29CBDC0-E9C4-45F8-B47F-FB366FF9FEA8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홈페이지 접속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en-US" altLang="ko-KR" sz="4400" u="sng" dirty="0">
                <a:solidFill>
                  <a:srgbClr val="0099FF"/>
                </a:solidFill>
                <a:latin typeface="HY견고딕" pitchFamily="18" charset="-127"/>
                <a:ea typeface="HY견고딕" pitchFamily="18" charset="-127"/>
              </a:rPr>
              <a:t>http://eguard.or.kr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4400" dirty="0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51" name="그룹 1001">
            <a:extLst>
              <a:ext uri="{FF2B5EF4-FFF2-40B4-BE49-F238E27FC236}">
                <a16:creationId xmlns="" xmlns:a16="http://schemas.microsoft.com/office/drawing/2014/main" id="{264DBC39-315A-4045-AC55-CADC7ACDDBAA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52" name="Object 2">
              <a:extLst>
                <a:ext uri="{FF2B5EF4-FFF2-40B4-BE49-F238E27FC236}">
                  <a16:creationId xmlns="" xmlns:a16="http://schemas.microsoft.com/office/drawing/2014/main" id="{B0CC7F77-68B6-4274-95D9-18390706E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07EF3FF-90AB-40FF-A6D4-C8ABE04B2646}"/>
              </a:ext>
            </a:extLst>
          </p:cNvPr>
          <p:cNvSpPr txBox="1"/>
          <p:nvPr/>
        </p:nvSpPr>
        <p:spPr>
          <a:xfrm>
            <a:off x="843772" y="153489"/>
            <a:ext cx="609600" cy="10007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Ⅰ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3" name="그림 52">
            <a:extLst>
              <a:ext uri="{FF2B5EF4-FFF2-40B4-BE49-F238E27FC236}">
                <a16:creationId xmlns="" xmlns:a16="http://schemas.microsoft.com/office/drawing/2014/main" id="{0A4C530F-0C1F-4A9B-9E9A-C427CFA05B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3241" y="1559294"/>
            <a:ext cx="12919166" cy="84758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4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E5855538-2E9F-4DF3-B7BB-65E880B9B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pic>
        <p:nvPicPr>
          <p:cNvPr id="34" name="Object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48036" y="5408884"/>
            <a:ext cx="2977761" cy="80585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5513D40-41C8-4F3C-BCF7-7B976EE006C1}"/>
              </a:ext>
            </a:extLst>
          </p:cNvPr>
          <p:cNvSpPr txBox="1"/>
          <p:nvPr/>
        </p:nvSpPr>
        <p:spPr>
          <a:xfrm>
            <a:off x="1752599" y="466824"/>
            <a:ext cx="125894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회원가입</a:t>
            </a:r>
          </a:p>
        </p:txBody>
      </p: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6BDFD2FC-F29E-4617-9E82-1679FBC1CED4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Ⅱ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59E3D0FB-0F1E-4763-BB53-FB0E3FD3F9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379" y="3162300"/>
            <a:ext cx="8333313" cy="4765879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="" xmlns:a16="http://schemas.microsoft.com/office/drawing/2014/main" id="{3E7DA809-72BF-45AC-A313-8AB44CF1C065}"/>
              </a:ext>
            </a:extLst>
          </p:cNvPr>
          <p:cNvSpPr/>
          <p:nvPr/>
        </p:nvSpPr>
        <p:spPr>
          <a:xfrm>
            <a:off x="8129792" y="3099398"/>
            <a:ext cx="722471" cy="5963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AA56FF9-CF2B-42AC-842D-1368E66BDF85}"/>
              </a:ext>
            </a:extLst>
          </p:cNvPr>
          <p:cNvSpPr txBox="1"/>
          <p:nvPr/>
        </p:nvSpPr>
        <p:spPr>
          <a:xfrm>
            <a:off x="509452" y="2123337"/>
            <a:ext cx="3653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회원가입 클릭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DBC8635A-3108-4065-B7E9-8E9B0FF899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0207" y="2835033"/>
            <a:ext cx="8082702" cy="6805635"/>
          </a:xfrm>
          <a:prstGeom prst="rect">
            <a:avLst/>
          </a:prstGeom>
        </p:spPr>
      </p:pic>
      <p:sp>
        <p:nvSpPr>
          <p:cNvPr id="45" name="직사각형 44">
            <a:extLst>
              <a:ext uri="{FF2B5EF4-FFF2-40B4-BE49-F238E27FC236}">
                <a16:creationId xmlns="" xmlns:a16="http://schemas.microsoft.com/office/drawing/2014/main" id="{2679A064-EBCD-4BDF-9867-2F3D99439964}"/>
              </a:ext>
            </a:extLst>
          </p:cNvPr>
          <p:cNvSpPr/>
          <p:nvPr/>
        </p:nvSpPr>
        <p:spPr>
          <a:xfrm>
            <a:off x="9514857" y="6249489"/>
            <a:ext cx="441217" cy="42516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>
            <a:extLst>
              <a:ext uri="{FF2B5EF4-FFF2-40B4-BE49-F238E27FC236}">
                <a16:creationId xmlns="" xmlns:a16="http://schemas.microsoft.com/office/drawing/2014/main" id="{B59ADA7A-2441-4899-9F47-150FC887801A}"/>
              </a:ext>
            </a:extLst>
          </p:cNvPr>
          <p:cNvSpPr/>
          <p:nvPr/>
        </p:nvSpPr>
        <p:spPr>
          <a:xfrm>
            <a:off x="9514857" y="8622574"/>
            <a:ext cx="441217" cy="42516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>
            <a:extLst>
              <a:ext uri="{FF2B5EF4-FFF2-40B4-BE49-F238E27FC236}">
                <a16:creationId xmlns="" xmlns:a16="http://schemas.microsoft.com/office/drawing/2014/main" id="{B7682487-D531-4346-BFCC-65B2A8C8AFE4}"/>
              </a:ext>
            </a:extLst>
          </p:cNvPr>
          <p:cNvSpPr/>
          <p:nvPr/>
        </p:nvSpPr>
        <p:spPr>
          <a:xfrm>
            <a:off x="13729681" y="9044366"/>
            <a:ext cx="909797" cy="5963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0205B408-B161-4F49-9398-CD148EA2B0AF}"/>
              </a:ext>
            </a:extLst>
          </p:cNvPr>
          <p:cNvSpPr txBox="1"/>
          <p:nvPr/>
        </p:nvSpPr>
        <p:spPr>
          <a:xfrm>
            <a:off x="9396440" y="2123337"/>
            <a:ext cx="4929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    체크 후</a:t>
            </a: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동의함 클릭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="" xmlns:a16="http://schemas.microsoft.com/office/drawing/2014/main" id="{11903C97-4C4B-479A-872C-E5A2AD42B030}"/>
              </a:ext>
            </a:extLst>
          </p:cNvPr>
          <p:cNvSpPr/>
          <p:nvPr/>
        </p:nvSpPr>
        <p:spPr>
          <a:xfrm>
            <a:off x="10021389" y="2234369"/>
            <a:ext cx="360000" cy="3600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6A11E1A1-BB29-4FA6-8A7F-02A837D9B62C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5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C352857D-C073-4FCE-A747-DDEAAA6C3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6" name="그룹 1006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51" name="그룹 1001">
            <a:extLst>
              <a:ext uri="{FF2B5EF4-FFF2-40B4-BE49-F238E27FC236}">
                <a16:creationId xmlns="" xmlns:a16="http://schemas.microsoft.com/office/drawing/2014/main" id="{264DBC39-315A-4045-AC55-CADC7ACDDBAA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52" name="Object 2">
              <a:extLst>
                <a:ext uri="{FF2B5EF4-FFF2-40B4-BE49-F238E27FC236}">
                  <a16:creationId xmlns="" xmlns:a16="http://schemas.microsoft.com/office/drawing/2014/main" id="{B0CC7F77-68B6-4274-95D9-18390706E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3210E592-4F43-4DCD-B52F-17E582C16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280" y="2831047"/>
            <a:ext cx="7639050" cy="6296025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3B5CF7DF-FABA-4789-B6AD-14BC4FA0F48E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598D0B9-CD4F-401B-AD82-460A59ED60F6}"/>
              </a:ext>
            </a:extLst>
          </p:cNvPr>
          <p:cNvSpPr txBox="1"/>
          <p:nvPr/>
        </p:nvSpPr>
        <p:spPr>
          <a:xfrm>
            <a:off x="509452" y="2123337"/>
            <a:ext cx="4214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3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회원가입 내용 작성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F0BBFC3B-2DAC-43F4-A4A2-7BB1D8A03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4999" y="2831047"/>
            <a:ext cx="8014741" cy="42672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02B6BA6-DEC6-4F0F-B676-AFA1DF3BF49E}"/>
              </a:ext>
            </a:extLst>
          </p:cNvPr>
          <p:cNvSpPr txBox="1"/>
          <p:nvPr/>
        </p:nvSpPr>
        <p:spPr>
          <a:xfrm>
            <a:off x="9396440" y="2123337"/>
            <a:ext cx="462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4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내용 작성 후 등록 클릭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412C68D6-D9D2-4C30-A068-EB47DBE9C9BF}"/>
              </a:ext>
            </a:extLst>
          </p:cNvPr>
          <p:cNvSpPr/>
          <p:nvPr/>
        </p:nvSpPr>
        <p:spPr>
          <a:xfrm>
            <a:off x="12825134" y="6515008"/>
            <a:ext cx="720298" cy="4703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D16751C-5753-4A18-BDE0-F9D35AB8A913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회원가입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4B51FC4C-006D-4465-8ED9-1DC6A94E0DF1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Ⅱ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3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C6C55715-39D0-4E2B-A5D2-FCF67A7C8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892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pic>
        <p:nvPicPr>
          <p:cNvPr id="34" name="Object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48036" y="5408884"/>
            <a:ext cx="2977761" cy="80585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5513D40-41C8-4F3C-BCF7-7B976EE006C1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로그인</a:t>
            </a:r>
          </a:p>
        </p:txBody>
      </p: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6BDFD2FC-F29E-4617-9E82-1679FBC1CED4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Ⅲ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59E3D0FB-0F1E-4763-BB53-FB0E3FD3F9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379" y="3162300"/>
            <a:ext cx="8333313" cy="4765879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="" xmlns:a16="http://schemas.microsoft.com/office/drawing/2014/main" id="{3E7DA809-72BF-45AC-A313-8AB44CF1C065}"/>
              </a:ext>
            </a:extLst>
          </p:cNvPr>
          <p:cNvSpPr/>
          <p:nvPr/>
        </p:nvSpPr>
        <p:spPr>
          <a:xfrm>
            <a:off x="7543800" y="3099398"/>
            <a:ext cx="722471" cy="5963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AA56FF9-CF2B-42AC-842D-1368E66BDF85}"/>
              </a:ext>
            </a:extLst>
          </p:cNvPr>
          <p:cNvSpPr txBox="1"/>
          <p:nvPr/>
        </p:nvSpPr>
        <p:spPr>
          <a:xfrm>
            <a:off x="509452" y="2123337"/>
            <a:ext cx="3427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로그인 클릭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0205B408-B161-4F49-9398-CD148EA2B0AF}"/>
              </a:ext>
            </a:extLst>
          </p:cNvPr>
          <p:cNvSpPr txBox="1"/>
          <p:nvPr/>
        </p:nvSpPr>
        <p:spPr>
          <a:xfrm>
            <a:off x="9353308" y="2123337"/>
            <a:ext cx="60390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아이디 및 비밀번호 입력 후 로그인 클릭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6A11E1A1-BB29-4FA6-8A7F-02A837D9B62C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77F53002-0E90-4A3E-8DB8-D203BCEB5E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3309" y="3306484"/>
            <a:ext cx="8038974" cy="3674031"/>
          </a:xfrm>
          <a:prstGeom prst="rect">
            <a:avLst/>
          </a:prstGeom>
        </p:spPr>
      </p:pic>
      <p:sp>
        <p:nvSpPr>
          <p:cNvPr id="51" name="직사각형 50">
            <a:extLst>
              <a:ext uri="{FF2B5EF4-FFF2-40B4-BE49-F238E27FC236}">
                <a16:creationId xmlns="" xmlns:a16="http://schemas.microsoft.com/office/drawing/2014/main" id="{B7682487-D531-4346-BFCC-65B2A8C8AFE4}"/>
              </a:ext>
            </a:extLst>
          </p:cNvPr>
          <p:cNvSpPr/>
          <p:nvPr/>
        </p:nvSpPr>
        <p:spPr>
          <a:xfrm>
            <a:off x="11125200" y="4991100"/>
            <a:ext cx="4495800" cy="106679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84F07E47-D833-4FB5-8EE2-BCE478013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703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6" name="그룹 1006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51" name="그룹 1001">
            <a:extLst>
              <a:ext uri="{FF2B5EF4-FFF2-40B4-BE49-F238E27FC236}">
                <a16:creationId xmlns="" xmlns:a16="http://schemas.microsoft.com/office/drawing/2014/main" id="{264DBC39-315A-4045-AC55-CADC7ACDDBAA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52" name="Object 2">
              <a:extLst>
                <a:ext uri="{FF2B5EF4-FFF2-40B4-BE49-F238E27FC236}">
                  <a16:creationId xmlns="" xmlns:a16="http://schemas.microsoft.com/office/drawing/2014/main" id="{B0CC7F77-68B6-4274-95D9-18390706E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3B5CF7DF-FABA-4789-B6AD-14BC4FA0F48E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02B6BA6-DEC6-4F0F-B676-AFA1DF3BF49E}"/>
              </a:ext>
            </a:extLst>
          </p:cNvPr>
          <p:cNvSpPr txBox="1"/>
          <p:nvPr/>
        </p:nvSpPr>
        <p:spPr>
          <a:xfrm>
            <a:off x="9377258" y="1623377"/>
            <a:ext cx="5767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아이디</a:t>
            </a: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비밀번호 찾기 클릭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D16751C-5753-4A18-BDE0-F9D35AB8A913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아이디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비밀번호 찾기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4B51FC4C-006D-4465-8ED9-1DC6A94E0DF1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Ⅳ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F144B393-6F0A-4F26-8785-2B6DF0DA0B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5261" y="2347862"/>
            <a:ext cx="8256678" cy="3657600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7B93E918-D5DA-41F1-8A43-4925FB64C18A}"/>
              </a:ext>
            </a:extLst>
          </p:cNvPr>
          <p:cNvSpPr/>
          <p:nvPr/>
        </p:nvSpPr>
        <p:spPr>
          <a:xfrm>
            <a:off x="14848852" y="2117505"/>
            <a:ext cx="2846478" cy="92032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>
            <a:extLst>
              <a:ext uri="{FF2B5EF4-FFF2-40B4-BE49-F238E27FC236}">
                <a16:creationId xmlns="" xmlns:a16="http://schemas.microsoft.com/office/drawing/2014/main" id="{9ACC86E0-DE6F-446F-B0F6-8ADC62E9D6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379" y="3162300"/>
            <a:ext cx="8333313" cy="4765879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34F2A763-ED9B-4B5C-8671-CA9ACE2C8454}"/>
              </a:ext>
            </a:extLst>
          </p:cNvPr>
          <p:cNvSpPr/>
          <p:nvPr/>
        </p:nvSpPr>
        <p:spPr>
          <a:xfrm>
            <a:off x="7543800" y="3099398"/>
            <a:ext cx="722471" cy="5963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704ABF32-6850-4DE9-B014-0503C4B8837C}"/>
              </a:ext>
            </a:extLst>
          </p:cNvPr>
          <p:cNvSpPr txBox="1"/>
          <p:nvPr/>
        </p:nvSpPr>
        <p:spPr>
          <a:xfrm>
            <a:off x="509452" y="2123337"/>
            <a:ext cx="3427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로그인 클릭</a:t>
            </a:r>
          </a:p>
        </p:txBody>
      </p:sp>
      <p:pic>
        <p:nvPicPr>
          <p:cNvPr id="27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F0DAF1CC-0734-4E48-AE41-28E6E043E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937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6A11E1A1-BB29-4FA6-8A7F-02A837D9B62C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7532412-E767-49E3-914B-E61F20665A84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아이디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비밀번호 찾기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8FB7250-5525-4436-9B80-3C81A263F3F0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Ⅳ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31E189C-A007-49A1-9B22-5A02A70CB4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09" r="2515"/>
          <a:stretch/>
        </p:blipFill>
        <p:spPr>
          <a:xfrm>
            <a:off x="179919" y="3658665"/>
            <a:ext cx="8689367" cy="350043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7073E11-2C5A-4923-B11B-0CE026BFCB49}"/>
              </a:ext>
            </a:extLst>
          </p:cNvPr>
          <p:cNvSpPr txBox="1"/>
          <p:nvPr/>
        </p:nvSpPr>
        <p:spPr>
          <a:xfrm>
            <a:off x="661851" y="2275737"/>
            <a:ext cx="63028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3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이메일 주소로 계정 찾기 클릭 후       </a:t>
            </a:r>
            <a:endParaRPr lang="en-US" altLang="ko-KR" sz="2800" dirty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      </a:t>
            </a: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메일 주소 입력 하여 계정 찾기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1ACE1C42-BFDD-4EF1-B692-9A82BC351D0F}"/>
              </a:ext>
            </a:extLst>
          </p:cNvPr>
          <p:cNvSpPr/>
          <p:nvPr/>
        </p:nvSpPr>
        <p:spPr>
          <a:xfrm>
            <a:off x="1363896" y="5408884"/>
            <a:ext cx="6027504" cy="9363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4C00F7-FD41-41AB-B5D5-BF741D3D07B2}"/>
              </a:ext>
            </a:extLst>
          </p:cNvPr>
          <p:cNvSpPr txBox="1"/>
          <p:nvPr/>
        </p:nvSpPr>
        <p:spPr>
          <a:xfrm>
            <a:off x="9418715" y="2275737"/>
            <a:ext cx="6964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4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메일을 통해 아이디 </a:t>
            </a:r>
            <a:r>
              <a:rPr lang="ko-KR" altLang="en-US" sz="2800">
                <a:latin typeface="HY견고딕" pitchFamily="18" charset="-127"/>
                <a:ea typeface="HY견고딕" pitchFamily="18" charset="-127"/>
              </a:rPr>
              <a:t>및 </a:t>
            </a:r>
            <a:r>
              <a:rPr lang="ko-KR" altLang="en-US" sz="2800" smtClean="0">
                <a:latin typeface="HY견고딕" pitchFamily="18" charset="-127"/>
                <a:ea typeface="HY견고딕" pitchFamily="18" charset="-127"/>
              </a:rPr>
              <a:t>비밀번호 확인</a:t>
            </a:r>
            <a:endParaRPr lang="en-US" altLang="ko-KR" sz="2800" dirty="0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2EEA2E0-1565-4950-9357-0CC02FEC6207}"/>
              </a:ext>
            </a:extLst>
          </p:cNvPr>
          <p:cNvGrpSpPr/>
          <p:nvPr/>
        </p:nvGrpSpPr>
        <p:grpSpPr>
          <a:xfrm>
            <a:off x="9418715" y="3658665"/>
            <a:ext cx="7756765" cy="4023682"/>
            <a:chOff x="9418715" y="3658665"/>
            <a:chExt cx="7756765" cy="4023682"/>
          </a:xfrm>
        </p:grpSpPr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48036" y="5408884"/>
              <a:ext cx="2977761" cy="805858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="" xmlns:a16="http://schemas.microsoft.com/office/drawing/2014/main" id="{8CE95E2C-E0AA-4FB6-BE02-5878ED80A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18715" y="3658665"/>
              <a:ext cx="7756765" cy="4023682"/>
            </a:xfrm>
            <a:prstGeom prst="rect">
              <a:avLst/>
            </a:prstGeom>
          </p:spPr>
        </p:pic>
        <p:sp>
          <p:nvSpPr>
            <p:cNvPr id="9" name="사각형: 둥근 모서리 8">
              <a:extLst>
                <a:ext uri="{FF2B5EF4-FFF2-40B4-BE49-F238E27FC236}">
                  <a16:creationId xmlns="" xmlns:a16="http://schemas.microsoft.com/office/drawing/2014/main" id="{68BB8C0D-19EE-4B4F-8C9C-6ADE2045418F}"/>
                </a:ext>
              </a:extLst>
            </p:cNvPr>
            <p:cNvSpPr/>
            <p:nvPr/>
          </p:nvSpPr>
          <p:spPr>
            <a:xfrm>
              <a:off x="10452858" y="4416298"/>
              <a:ext cx="1599805" cy="167676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5" name="사각형: 둥근 모서리 24">
              <a:extLst>
                <a:ext uri="{FF2B5EF4-FFF2-40B4-BE49-F238E27FC236}">
                  <a16:creationId xmlns="" xmlns:a16="http://schemas.microsoft.com/office/drawing/2014/main" id="{13ABB512-8F54-40EA-8D79-69CE57149E70}"/>
                </a:ext>
              </a:extLst>
            </p:cNvPr>
            <p:cNvSpPr/>
            <p:nvPr/>
          </p:nvSpPr>
          <p:spPr>
            <a:xfrm>
              <a:off x="10757659" y="5631162"/>
              <a:ext cx="578726" cy="167676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="" xmlns:a16="http://schemas.microsoft.com/office/drawing/2014/main" id="{9263C171-3592-4BDD-B971-8AB65B3A3F8C}"/>
                </a:ext>
              </a:extLst>
            </p:cNvPr>
            <p:cNvSpPr/>
            <p:nvPr/>
          </p:nvSpPr>
          <p:spPr>
            <a:xfrm>
              <a:off x="11110358" y="5833697"/>
              <a:ext cx="1234041" cy="167676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사각형: 둥근 모서리 26">
              <a:extLst>
                <a:ext uri="{FF2B5EF4-FFF2-40B4-BE49-F238E27FC236}">
                  <a16:creationId xmlns="" xmlns:a16="http://schemas.microsoft.com/office/drawing/2014/main" id="{076D0CFC-6E79-46BF-89CD-223F803ADC14}"/>
                </a:ext>
              </a:extLst>
            </p:cNvPr>
            <p:cNvSpPr/>
            <p:nvPr/>
          </p:nvSpPr>
          <p:spPr>
            <a:xfrm>
              <a:off x="10659685" y="6008994"/>
              <a:ext cx="578726" cy="167676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사각형: 둥근 모서리 27">
              <a:extLst>
                <a:ext uri="{FF2B5EF4-FFF2-40B4-BE49-F238E27FC236}">
                  <a16:creationId xmlns="" xmlns:a16="http://schemas.microsoft.com/office/drawing/2014/main" id="{53A6AE95-49EF-4EFF-97EC-9069E46C6619}"/>
                </a:ext>
              </a:extLst>
            </p:cNvPr>
            <p:cNvSpPr/>
            <p:nvPr/>
          </p:nvSpPr>
          <p:spPr>
            <a:xfrm>
              <a:off x="10757659" y="6219150"/>
              <a:ext cx="578726" cy="167676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사각형: 둥근 모서리 28">
              <a:extLst>
                <a:ext uri="{FF2B5EF4-FFF2-40B4-BE49-F238E27FC236}">
                  <a16:creationId xmlns="" xmlns:a16="http://schemas.microsoft.com/office/drawing/2014/main" id="{22F27BD8-02B8-42ED-84BA-28D29CCCDC9C}"/>
                </a:ext>
              </a:extLst>
            </p:cNvPr>
            <p:cNvSpPr/>
            <p:nvPr/>
          </p:nvSpPr>
          <p:spPr>
            <a:xfrm>
              <a:off x="10933810" y="6425446"/>
              <a:ext cx="877190" cy="167676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45E3B520-C760-4158-A330-4F28C979F27C}"/>
              </a:ext>
            </a:extLst>
          </p:cNvPr>
          <p:cNvSpPr/>
          <p:nvPr/>
        </p:nvSpPr>
        <p:spPr>
          <a:xfrm>
            <a:off x="457200" y="3924300"/>
            <a:ext cx="2819400" cy="6870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1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D53FA5B7-2B7B-47C2-9A42-A02073688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304C00F7-FD41-41AB-B5D5-BF741D3D07B2}"/>
              </a:ext>
            </a:extLst>
          </p:cNvPr>
          <p:cNvSpPr txBox="1"/>
          <p:nvPr/>
        </p:nvSpPr>
        <p:spPr>
          <a:xfrm>
            <a:off x="9769073" y="7564851"/>
            <a:ext cx="2631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※</a:t>
            </a:r>
            <a:r>
              <a:rPr lang="ko-KR" altLang="en-US" sz="2000" b="1" dirty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하단 링크 필수 클릭</a:t>
            </a:r>
          </a:p>
        </p:txBody>
      </p:sp>
    </p:spTree>
    <p:extLst>
      <p:ext uri="{BB962C8B-B14F-4D97-AF65-F5344CB8AC3E}">
        <p14:creationId xmlns:p14="http://schemas.microsoft.com/office/powerpoint/2010/main" val="1195241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CB518422-BA6C-47FF-B3D4-15E3A52E954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F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4" name="그룹 1004"/>
          <p:cNvGrpSpPr/>
          <p:nvPr/>
        </p:nvGrpSpPr>
        <p:grpSpPr>
          <a:xfrm>
            <a:off x="776280" y="1159928"/>
            <a:ext cx="16733154" cy="181707"/>
            <a:chOff x="776280" y="1159928"/>
            <a:chExt cx="16733154" cy="18170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6280" y="1159928"/>
              <a:ext cx="16733154" cy="181707"/>
            </a:xfrm>
            <a:prstGeom prst="rect">
              <a:avLst/>
            </a:prstGeom>
          </p:spPr>
        </p:pic>
      </p:grpSp>
      <p:pic>
        <p:nvPicPr>
          <p:cNvPr id="34" name="Object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48036" y="5408884"/>
            <a:ext cx="2977761" cy="805858"/>
          </a:xfrm>
          <a:prstGeom prst="rect">
            <a:avLst/>
          </a:prstGeom>
        </p:spPr>
      </p:pic>
      <p:grpSp>
        <p:nvGrpSpPr>
          <p:cNvPr id="39" name="그룹 1001">
            <a:extLst>
              <a:ext uri="{FF2B5EF4-FFF2-40B4-BE49-F238E27FC236}">
                <a16:creationId xmlns="" xmlns:a16="http://schemas.microsoft.com/office/drawing/2014/main" id="{3DDDA4C5-BD81-437D-AAB8-02F50FBB6327}"/>
              </a:ext>
            </a:extLst>
          </p:cNvPr>
          <p:cNvGrpSpPr/>
          <p:nvPr/>
        </p:nvGrpSpPr>
        <p:grpSpPr>
          <a:xfrm>
            <a:off x="804583" y="466824"/>
            <a:ext cx="795617" cy="695928"/>
            <a:chOff x="3492783" y="2041712"/>
            <a:chExt cx="1807767" cy="294022"/>
          </a:xfrm>
        </p:grpSpPr>
        <p:pic>
          <p:nvPicPr>
            <p:cNvPr id="40" name="Object 2">
              <a:extLst>
                <a:ext uri="{FF2B5EF4-FFF2-40B4-BE49-F238E27FC236}">
                  <a16:creationId xmlns="" xmlns:a16="http://schemas.microsoft.com/office/drawing/2014/main" id="{6E16B47F-B787-4765-ACBA-5E9892D6F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92783" y="2041712"/>
              <a:ext cx="1807767" cy="294022"/>
            </a:xfrm>
            <a:prstGeom prst="round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AA56FF9-CF2B-42AC-842D-1368E66BDF85}"/>
              </a:ext>
            </a:extLst>
          </p:cNvPr>
          <p:cNvSpPr txBox="1"/>
          <p:nvPr/>
        </p:nvSpPr>
        <p:spPr>
          <a:xfrm>
            <a:off x="9353308" y="2465172"/>
            <a:ext cx="7334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 이름 및 생년월일 작성 후 아이디 찾기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6A11E1A1-BB29-4FA6-8A7F-02A837D9B62C}"/>
              </a:ext>
            </a:extLst>
          </p:cNvPr>
          <p:cNvSpPr/>
          <p:nvPr/>
        </p:nvSpPr>
        <p:spPr>
          <a:xfrm flipH="1">
            <a:off x="9121141" y="2019300"/>
            <a:ext cx="45719" cy="7391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7532412-E767-49E3-914B-E61F20665A84}"/>
              </a:ext>
            </a:extLst>
          </p:cNvPr>
          <p:cNvSpPr txBox="1"/>
          <p:nvPr/>
        </p:nvSpPr>
        <p:spPr>
          <a:xfrm>
            <a:off x="1752600" y="466824"/>
            <a:ext cx="1181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아이디</a:t>
            </a:r>
            <a:r>
              <a:rPr lang="en-US" altLang="ko-KR" sz="4400" dirty="0"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4400" dirty="0">
                <a:latin typeface="HY견고딕" pitchFamily="18" charset="-127"/>
                <a:ea typeface="HY견고딕" pitchFamily="18" charset="-127"/>
              </a:rPr>
              <a:t>비밀번호 찾기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8FB7250-5525-4436-9B80-3C81A263F3F0}"/>
              </a:ext>
            </a:extLst>
          </p:cNvPr>
          <p:cNvSpPr txBox="1"/>
          <p:nvPr/>
        </p:nvSpPr>
        <p:spPr>
          <a:xfrm>
            <a:off x="852480" y="166552"/>
            <a:ext cx="621446" cy="11757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4400" b="1" kern="0" spc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Ⅳ</a:t>
            </a:r>
            <a:endParaRPr lang="ko-KR" altLang="en-US" sz="4400" b="1" kern="0" spc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="" xmlns:a16="http://schemas.microsoft.com/office/drawing/2014/main" id="{F66ADCA6-C5FB-41D8-BA38-32F52C4816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4371" y="3586091"/>
            <a:ext cx="6408700" cy="393787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F33D0D3-3AC8-4B8A-A7AD-08FB1A406B01}"/>
              </a:ext>
            </a:extLst>
          </p:cNvPr>
          <p:cNvSpPr txBox="1"/>
          <p:nvPr/>
        </p:nvSpPr>
        <p:spPr>
          <a:xfrm>
            <a:off x="352563" y="2465172"/>
            <a:ext cx="5510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ko-KR" altLang="en-US" sz="2800" dirty="0">
                <a:latin typeface="HY견고딕" pitchFamily="18" charset="-127"/>
                <a:ea typeface="HY견고딕" pitchFamily="18" charset="-127"/>
              </a:rPr>
              <a:t>메일 주소를 모를 경우 클릭 </a:t>
            </a:r>
          </a:p>
        </p:txBody>
      </p:sp>
      <p:pic>
        <p:nvPicPr>
          <p:cNvPr id="27" name="그림 26">
            <a:extLst>
              <a:ext uri="{FF2B5EF4-FFF2-40B4-BE49-F238E27FC236}">
                <a16:creationId xmlns="" xmlns:a16="http://schemas.microsoft.com/office/drawing/2014/main" id="{D02759A4-ABBA-450C-85A7-52D8D799D7F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09" r="2515"/>
          <a:stretch/>
        </p:blipFill>
        <p:spPr>
          <a:xfrm>
            <a:off x="218171" y="3848100"/>
            <a:ext cx="8689367" cy="3500438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="" xmlns:a16="http://schemas.microsoft.com/office/drawing/2014/main" id="{ED749318-4C1E-442C-B8D7-00843C3D75FA}"/>
              </a:ext>
            </a:extLst>
          </p:cNvPr>
          <p:cNvSpPr/>
          <p:nvPr/>
        </p:nvSpPr>
        <p:spPr>
          <a:xfrm>
            <a:off x="2276855" y="6404177"/>
            <a:ext cx="4419600" cy="7292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DB93D910-8860-4CB4-8173-666385C9375D}"/>
              </a:ext>
            </a:extLst>
          </p:cNvPr>
          <p:cNvSpPr/>
          <p:nvPr/>
        </p:nvSpPr>
        <p:spPr>
          <a:xfrm>
            <a:off x="12724171" y="6404177"/>
            <a:ext cx="1905000" cy="7292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2" name="Picture 2" descr="C:\Users\Owner\Desktop\홍성진\기타,협회로고\협회로고\KakaoTalk_20200728_140700488.png">
            <a:extLst>
              <a:ext uri="{FF2B5EF4-FFF2-40B4-BE49-F238E27FC236}">
                <a16:creationId xmlns="" xmlns:a16="http://schemas.microsoft.com/office/drawing/2014/main" id="{D497735A-C4DD-430C-995A-21432B72EB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006" y="286897"/>
            <a:ext cx="5108428" cy="10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099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545</Words>
  <Application>Microsoft Office PowerPoint</Application>
  <PresentationFormat>사용자 지정</PresentationFormat>
  <Paragraphs>112</Paragraphs>
  <Slides>23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9" baseType="lpstr">
      <vt:lpstr>?? ??</vt:lpstr>
      <vt:lpstr>HY견고딕</vt:lpstr>
      <vt:lpstr>맑은 고딕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officegen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officegen</dc:creator>
  <cp:lastModifiedBy>user</cp:lastModifiedBy>
  <cp:revision>39</cp:revision>
  <cp:lastPrinted>2021-08-24T01:59:38Z</cp:lastPrinted>
  <dcterms:created xsi:type="dcterms:W3CDTF">2021-08-04T22:06:32Z</dcterms:created>
  <dcterms:modified xsi:type="dcterms:W3CDTF">2023-11-01T06:36:18Z</dcterms:modified>
</cp:coreProperties>
</file>